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319" r:id="rId2"/>
    <p:sldId id="296" r:id="rId3"/>
    <p:sldId id="297" r:id="rId4"/>
    <p:sldId id="298" r:id="rId5"/>
    <p:sldId id="322" r:id="rId6"/>
    <p:sldId id="323" r:id="rId7"/>
    <p:sldId id="300" r:id="rId8"/>
    <p:sldId id="301" r:id="rId9"/>
    <p:sldId id="302" r:id="rId10"/>
    <p:sldId id="288" r:id="rId11"/>
    <p:sldId id="289" r:id="rId12"/>
    <p:sldId id="290" r:id="rId13"/>
    <p:sldId id="291" r:id="rId14"/>
    <p:sldId id="294" r:id="rId15"/>
    <p:sldId id="292" r:id="rId16"/>
    <p:sldId id="303" r:id="rId17"/>
    <p:sldId id="304" r:id="rId18"/>
    <p:sldId id="305" r:id="rId19"/>
    <p:sldId id="306" r:id="rId20"/>
    <p:sldId id="307" r:id="rId21"/>
    <p:sldId id="308" r:id="rId22"/>
    <p:sldId id="274" r:id="rId23"/>
    <p:sldId id="281" r:id="rId24"/>
    <p:sldId id="282" r:id="rId25"/>
    <p:sldId id="309" r:id="rId26"/>
    <p:sldId id="284" r:id="rId27"/>
    <p:sldId id="285" r:id="rId28"/>
    <p:sldId id="321" r:id="rId29"/>
    <p:sldId id="287" r:id="rId30"/>
    <p:sldId id="313" r:id="rId31"/>
    <p:sldId id="314" r:id="rId32"/>
    <p:sldId id="315" r:id="rId33"/>
    <p:sldId id="316" r:id="rId34"/>
    <p:sldId id="317" r:id="rId35"/>
    <p:sldId id="318" r:id="rId36"/>
    <p:sldId id="320" r:id="rId37"/>
  </p:sldIdLst>
  <p:sldSz cx="18288000" cy="10287000"/>
  <p:notesSz cx="6858000" cy="9144000"/>
  <p:embeddedFontLst>
    <p:embeddedFont>
      <p:font typeface="THELuxGoB" panose="020B0600000101010101" charset="-127"/>
      <p:regular r:id="rId39"/>
    </p:embeddedFont>
    <p:embeddedFont>
      <p:font typeface="THELuxGoM" panose="020B0600000101010101" charset="-127"/>
      <p:regular r:id="rId40"/>
    </p:embeddedFont>
    <p:embeddedFont>
      <p:font typeface="THELuxGoR" panose="020B0600000101010101" charset="-127"/>
      <p:regular r:id="rId41"/>
    </p:embeddedFont>
    <p:embeddedFont>
      <p:font typeface="Geologica Roman SemiBold" panose="020B0600000101010101" charset="0"/>
      <p:bold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32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3ACCAD"/>
    <a:srgbClr val="00B050"/>
    <a:srgbClr val="EBF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4622" autoAdjust="0"/>
  </p:normalViewPr>
  <p:slideViewPr>
    <p:cSldViewPr>
      <p:cViewPr>
        <p:scale>
          <a:sx n="50" d="100"/>
          <a:sy n="50" d="100"/>
        </p:scale>
        <p:origin x="342" y="258"/>
      </p:cViewPr>
      <p:guideLst>
        <p:guide pos="2880"/>
        <p:guide orient="horz" pos="3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to Kim" userId="478ef4e745a4c46d" providerId="LiveId" clId="{3C6D3B9D-3161-48F5-BCF2-704014A1DC4B}"/>
    <pc:docChg chg="undo custSel modSld">
      <pc:chgData name="Auto Kim" userId="478ef4e745a4c46d" providerId="LiveId" clId="{3C6D3B9D-3161-48F5-BCF2-704014A1DC4B}" dt="2025-05-30T00:43:11.932" v="63" actId="20577"/>
      <pc:docMkLst>
        <pc:docMk/>
      </pc:docMkLst>
      <pc:sldChg chg="modSp mod">
        <pc:chgData name="Auto Kim" userId="478ef4e745a4c46d" providerId="LiveId" clId="{3C6D3B9D-3161-48F5-BCF2-704014A1DC4B}" dt="2025-05-30T00:41:17.852" v="7"/>
        <pc:sldMkLst>
          <pc:docMk/>
          <pc:sldMk cId="23724540" sldId="288"/>
        </pc:sldMkLst>
        <pc:spChg chg="mod">
          <ac:chgData name="Auto Kim" userId="478ef4e745a4c46d" providerId="LiveId" clId="{3C6D3B9D-3161-48F5-BCF2-704014A1DC4B}" dt="2025-05-30T00:41:17.852" v="7"/>
          <ac:spMkLst>
            <pc:docMk/>
            <pc:sldMk cId="23724540" sldId="288"/>
            <ac:spMk id="6" creationId="{C63CEA8F-B420-A849-110A-82BD74EE5399}"/>
          </ac:spMkLst>
        </pc:spChg>
      </pc:sldChg>
      <pc:sldChg chg="modSp mod">
        <pc:chgData name="Auto Kim" userId="478ef4e745a4c46d" providerId="LiveId" clId="{3C6D3B9D-3161-48F5-BCF2-704014A1DC4B}" dt="2025-05-30T00:41:35.521" v="8"/>
        <pc:sldMkLst>
          <pc:docMk/>
          <pc:sldMk cId="1556357710" sldId="289"/>
        </pc:sldMkLst>
        <pc:spChg chg="mod">
          <ac:chgData name="Auto Kim" userId="478ef4e745a4c46d" providerId="LiveId" clId="{3C6D3B9D-3161-48F5-BCF2-704014A1DC4B}" dt="2025-05-30T00:41:35.521" v="8"/>
          <ac:spMkLst>
            <pc:docMk/>
            <pc:sldMk cId="1556357710" sldId="289"/>
            <ac:spMk id="6" creationId="{E100E400-C69A-994D-DF03-EDD05615521D}"/>
          </ac:spMkLst>
        </pc:spChg>
      </pc:sldChg>
      <pc:sldChg chg="modSp mod">
        <pc:chgData name="Auto Kim" userId="478ef4e745a4c46d" providerId="LiveId" clId="{3C6D3B9D-3161-48F5-BCF2-704014A1DC4B}" dt="2025-05-30T00:41:46.297" v="9"/>
        <pc:sldMkLst>
          <pc:docMk/>
          <pc:sldMk cId="1672993365" sldId="290"/>
        </pc:sldMkLst>
        <pc:spChg chg="mod">
          <ac:chgData name="Auto Kim" userId="478ef4e745a4c46d" providerId="LiveId" clId="{3C6D3B9D-3161-48F5-BCF2-704014A1DC4B}" dt="2025-05-30T00:41:46.297" v="9"/>
          <ac:spMkLst>
            <pc:docMk/>
            <pc:sldMk cId="1672993365" sldId="290"/>
            <ac:spMk id="6" creationId="{0DDC1B0D-F109-2D13-2D04-CB6F6B9715F9}"/>
          </ac:spMkLst>
        </pc:spChg>
      </pc:sldChg>
      <pc:sldChg chg="modSp mod">
        <pc:chgData name="Auto Kim" userId="478ef4e745a4c46d" providerId="LiveId" clId="{3C6D3B9D-3161-48F5-BCF2-704014A1DC4B}" dt="2025-05-30T00:42:29.183" v="49" actId="20577"/>
        <pc:sldMkLst>
          <pc:docMk/>
          <pc:sldMk cId="2821454356" sldId="291"/>
        </pc:sldMkLst>
        <pc:spChg chg="mod">
          <ac:chgData name="Auto Kim" userId="478ef4e745a4c46d" providerId="LiveId" clId="{3C6D3B9D-3161-48F5-BCF2-704014A1DC4B}" dt="2025-05-30T00:42:29.183" v="49" actId="20577"/>
          <ac:spMkLst>
            <pc:docMk/>
            <pc:sldMk cId="2821454356" sldId="291"/>
            <ac:spMk id="6" creationId="{F3C2F900-F78C-9A8A-4549-DE35A22BDEF8}"/>
          </ac:spMkLst>
        </pc:spChg>
      </pc:sldChg>
      <pc:sldChg chg="modSp mod">
        <pc:chgData name="Auto Kim" userId="478ef4e745a4c46d" providerId="LiveId" clId="{3C6D3B9D-3161-48F5-BCF2-704014A1DC4B}" dt="2025-05-30T00:43:01.146" v="52"/>
        <pc:sldMkLst>
          <pc:docMk/>
          <pc:sldMk cId="3186580816" sldId="292"/>
        </pc:sldMkLst>
        <pc:spChg chg="mod">
          <ac:chgData name="Auto Kim" userId="478ef4e745a4c46d" providerId="LiveId" clId="{3C6D3B9D-3161-48F5-BCF2-704014A1DC4B}" dt="2025-05-30T00:43:01.146" v="52"/>
          <ac:spMkLst>
            <pc:docMk/>
            <pc:sldMk cId="3186580816" sldId="292"/>
            <ac:spMk id="6" creationId="{6C0B5A4B-CB16-31D6-A1D2-F313203CA496}"/>
          </ac:spMkLst>
        </pc:spChg>
      </pc:sldChg>
      <pc:sldChg chg="modSp mod">
        <pc:chgData name="Auto Kim" userId="478ef4e745a4c46d" providerId="LiveId" clId="{3C6D3B9D-3161-48F5-BCF2-704014A1DC4B}" dt="2025-05-30T00:43:11.932" v="63" actId="20577"/>
        <pc:sldMkLst>
          <pc:docMk/>
          <pc:sldMk cId="2866047017" sldId="294"/>
        </pc:sldMkLst>
        <pc:spChg chg="mod">
          <ac:chgData name="Auto Kim" userId="478ef4e745a4c46d" providerId="LiveId" clId="{3C6D3B9D-3161-48F5-BCF2-704014A1DC4B}" dt="2025-05-30T00:43:11.932" v="63" actId="20577"/>
          <ac:spMkLst>
            <pc:docMk/>
            <pc:sldMk cId="2866047017" sldId="294"/>
            <ac:spMk id="6" creationId="{88DF832B-D531-307C-3924-F93F6741F4AA}"/>
          </ac:spMkLst>
        </pc:spChg>
      </pc:sldChg>
      <pc:sldChg chg="modSp mod">
        <pc:chgData name="Auto Kim" userId="478ef4e745a4c46d" providerId="LiveId" clId="{3C6D3B9D-3161-48F5-BCF2-704014A1DC4B}" dt="2025-05-30T00:40:05.142" v="3" actId="14100"/>
        <pc:sldMkLst>
          <pc:docMk/>
          <pc:sldMk cId="3254434047" sldId="300"/>
        </pc:sldMkLst>
        <pc:spChg chg="mod">
          <ac:chgData name="Auto Kim" userId="478ef4e745a4c46d" providerId="LiveId" clId="{3C6D3B9D-3161-48F5-BCF2-704014A1DC4B}" dt="2025-05-30T00:40:05.142" v="3" actId="14100"/>
          <ac:spMkLst>
            <pc:docMk/>
            <pc:sldMk cId="3254434047" sldId="300"/>
            <ac:spMk id="6" creationId="{2E5B3454-427E-EF09-5644-5049EF40FE72}"/>
          </ac:spMkLst>
        </pc:spChg>
        <pc:spChg chg="mod">
          <ac:chgData name="Auto Kim" userId="478ef4e745a4c46d" providerId="LiveId" clId="{3C6D3B9D-3161-48F5-BCF2-704014A1DC4B}" dt="2025-05-30T00:40:02.938" v="2" actId="14100"/>
          <ac:spMkLst>
            <pc:docMk/>
            <pc:sldMk cId="3254434047" sldId="300"/>
            <ac:spMk id="7" creationId="{C8D10153-80A9-D41F-99A5-84234C4EB391}"/>
          </ac:spMkLst>
        </pc:spChg>
      </pc:sldChg>
      <pc:sldChg chg="modSp mod">
        <pc:chgData name="Auto Kim" userId="478ef4e745a4c46d" providerId="LiveId" clId="{3C6D3B9D-3161-48F5-BCF2-704014A1DC4B}" dt="2025-05-30T00:40:47.016" v="6" actId="14100"/>
        <pc:sldMkLst>
          <pc:docMk/>
          <pc:sldMk cId="3518074202" sldId="301"/>
        </pc:sldMkLst>
        <pc:spChg chg="mod">
          <ac:chgData name="Auto Kim" userId="478ef4e745a4c46d" providerId="LiveId" clId="{3C6D3B9D-3161-48F5-BCF2-704014A1DC4B}" dt="2025-05-30T00:40:40.484" v="5" actId="14100"/>
          <ac:spMkLst>
            <pc:docMk/>
            <pc:sldMk cId="3518074202" sldId="301"/>
            <ac:spMk id="6" creationId="{C3C80134-EDAB-3708-9958-507ACC6CC95D}"/>
          </ac:spMkLst>
        </pc:spChg>
        <pc:spChg chg="mod">
          <ac:chgData name="Auto Kim" userId="478ef4e745a4c46d" providerId="LiveId" clId="{3C6D3B9D-3161-48F5-BCF2-704014A1DC4B}" dt="2025-05-30T00:40:47.016" v="6" actId="14100"/>
          <ac:spMkLst>
            <pc:docMk/>
            <pc:sldMk cId="3518074202" sldId="301"/>
            <ac:spMk id="7" creationId="{604C7536-BE4B-08F4-2191-3A46603C45A5}"/>
          </ac:spMkLst>
        </pc:spChg>
      </pc:sldChg>
      <pc:sldChg chg="modSp mod">
        <pc:chgData name="Auto Kim" userId="478ef4e745a4c46d" providerId="LiveId" clId="{3C6D3B9D-3161-48F5-BCF2-704014A1DC4B}" dt="2025-05-30T00:37:17.380" v="0"/>
        <pc:sldMkLst>
          <pc:docMk/>
          <pc:sldMk cId="3598345274" sldId="302"/>
        </pc:sldMkLst>
        <pc:spChg chg="mod">
          <ac:chgData name="Auto Kim" userId="478ef4e745a4c46d" providerId="LiveId" clId="{3C6D3B9D-3161-48F5-BCF2-704014A1DC4B}" dt="2025-05-30T00:37:17.380" v="0"/>
          <ac:spMkLst>
            <pc:docMk/>
            <pc:sldMk cId="3598345274" sldId="302"/>
            <ac:spMk id="6" creationId="{92317D70-791B-0162-78CC-D702F91564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0AEFD-66F5-4268-A35C-315F82FC5FE9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40807C-5A3C-4733-9629-917AB162B2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843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43B6A-1886-9268-D189-8E562566B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4FB8A4-9028-1E96-9839-7A962D7FC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F1099B-5F11-406E-B264-4A94F4E543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7C801E-865B-AF48-E2EE-8714A959C5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0807C-5A3C-4733-9629-917AB162B2E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02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FF414-D74D-CC02-919C-373DB5E92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C2188D-CC95-016B-EB62-6C10D20CB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B545A8-7536-DE2F-A4A7-CCD611AC0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99D44D-4112-B9D9-BABB-24F53D5DB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0807C-5A3C-4733-9629-917AB162B2E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280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C3639-124C-FFF4-09D1-30E48D53B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E9C258-6443-959C-1E47-B381DD4B2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81D0F5-CFFA-22AB-CABD-53489ABAB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114F0F-51B0-6693-8AE9-B788B218F5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0807C-5A3C-4733-9629-917AB162B2E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592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DB3A7-EA20-0052-C4D6-6869D5803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1DEF55-0BCF-A032-5CDA-953CD6C517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DCCF39-54F8-2E96-8538-3A550E27F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5C6119-8C00-CEC6-310A-A49D7FB628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0807C-5A3C-4733-9629-917AB162B2E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913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5E389-CBB2-A7A8-6E40-85FB85DD1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E97F86-B97F-DB85-3136-27CB69D36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4D600D-7427-2D74-9C5A-DB4DF2075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B2AB82-3072-C759-8398-6691ADC2D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0807C-5A3C-4733-9629-917AB162B2E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560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08A86-F8CE-18A7-3541-8B41CAEB9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3A8191-B0F6-41FB-51AB-AFDE5199FF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D7E339-92DE-2D94-8C66-E0C771263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9B3F9-7439-C49C-E243-B8B241DC7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0807C-5A3C-4733-9629-917AB162B2E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493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A72F8-7FAA-C4BC-591B-ADF5A26E6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8D1299-54CF-ED81-4370-9DE85BA03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8FE897-EAFF-58D1-CCDF-0A647E40F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92A158-CA2A-13F3-28A2-2CBFF8C28A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0807C-5A3C-4733-9629-917AB162B2E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583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0807C-5A3C-4733-9629-917AB162B2E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382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0807C-5A3C-4733-9629-917AB162B2E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70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7BCA2-6CD0-4F57-8E57-572582FE3B5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480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59CD4-1DC4-ED2D-EBE3-FC55BA5E7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6B190C-6C85-C3D5-4C91-6966820033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98D10A-C246-8531-072D-5E71E3463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AF5293-E3B4-ABFA-3400-92908D1540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0807C-5A3C-4733-9629-917AB162B2E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062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C1DF5-1466-D87B-EB33-78F28E8EE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E9B94C-143A-786A-8CBA-025E6DF814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28323D-60CE-473E-1889-83BB0CE6D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687889-CCA2-A07A-960A-7DA98BFDC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0807C-5A3C-4733-9629-917AB162B2E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530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9C33B-191C-9BD2-9E7D-9F579AF7E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4BA582-E897-99DA-241F-D5BED63A6E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145421-DFE9-D234-86F0-2333218BED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74A850-5B96-F31F-1FFD-09761FC954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0807C-5A3C-4733-9629-917AB162B2E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099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EA635-4090-54D8-89F3-94EC3F6A3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E2E265-94FF-8C85-CAC9-589D4909C2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3C0CE6-1C7E-61CD-4E6D-5C01F26D6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5498E7-4AD8-190C-CC97-10AFD2C50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0807C-5A3C-4733-9629-917AB162B2E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049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ACCF4-C478-14FC-199E-3AC17ED26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1A751F-156F-AD0A-EF0E-37270DD2A7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43AD59-2460-AB01-6A9C-688A99EF5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2EBFDE-997E-76A5-3823-53E1D6D544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0807C-5A3C-4733-9629-917AB162B2E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64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31B4F-79C4-307D-AB27-585FDF15A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C42A1A-A268-32F1-CC83-7099E8F2AE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8F0C63-92EC-AEEA-74AF-C738D43032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77278-9880-46FB-5D7A-17CCB5F8C1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0807C-5A3C-4733-9629-917AB162B2E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172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15331-C443-AAAE-0063-5313E3C88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368201-71FF-DD7E-60AA-467F3BCBCF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C38B3E-8E29-3642-575D-664137DD2D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5B8A98-69C0-CCCE-1F2E-DEFE415597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0807C-5A3C-4733-9629-917AB162B2E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379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6973D-1157-1C7D-3EBB-9B4CB05B9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98D572-E36F-781C-E113-F389B36DC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5F0548-1B3B-FD7F-DAD4-77D636399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D012FF-F3ED-7878-7263-26AC5EDCA2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0807C-5A3C-4733-9629-917AB162B2E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804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1DE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935200" y="4406900"/>
            <a:ext cx="5816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463800" y="4406900"/>
            <a:ext cx="5816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3898900"/>
            <a:ext cx="139700" cy="104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0" y="3898900"/>
            <a:ext cx="139700" cy="1041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/>
          <p:cNvSpPr txBox="1"/>
          <p:nvPr/>
        </p:nvSpPr>
        <p:spPr>
          <a:xfrm>
            <a:off x="13030200" y="9194800"/>
            <a:ext cx="48133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+mj-ea"/>
                <a:ea typeface="+mj-ea"/>
              </a:rPr>
              <a:t>2025.05.26 ~ 2025.07.10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4050" y="1092200"/>
            <a:ext cx="169799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ko-KR" altLang="en-US" sz="4000" b="1" dirty="0">
                <a:solidFill>
                  <a:srgbClr val="000000"/>
                </a:solidFill>
                <a:latin typeface="+mj-ea"/>
                <a:ea typeface="+mj-ea"/>
              </a:rPr>
              <a:t>클라우드 서버</a:t>
            </a:r>
            <a:r>
              <a:rPr lang="en-US" altLang="ko-KR" sz="4000" b="1" dirty="0">
                <a:solidFill>
                  <a:srgbClr val="000000"/>
                </a:solidFill>
                <a:latin typeface="+mj-ea"/>
                <a:ea typeface="+mj-ea"/>
              </a:rPr>
              <a:t>(AWS)</a:t>
            </a:r>
            <a:r>
              <a:rPr lang="ko-KR" altLang="en-US" sz="4000" b="1" dirty="0">
                <a:solidFill>
                  <a:srgbClr val="000000"/>
                </a:solidFill>
                <a:latin typeface="+mj-ea"/>
                <a:ea typeface="+mj-ea"/>
              </a:rPr>
              <a:t>를 활용한 </a:t>
            </a:r>
            <a:r>
              <a:rPr lang="en-US" altLang="ko-KR" sz="4000" b="1" dirty="0">
                <a:solidFill>
                  <a:srgbClr val="000000"/>
                </a:solidFill>
                <a:latin typeface="+mj-ea"/>
                <a:ea typeface="+mj-ea"/>
              </a:rPr>
              <a:t>e-</a:t>
            </a:r>
            <a:r>
              <a:rPr lang="ko-KR" altLang="en-US" sz="4000" b="1" dirty="0" err="1">
                <a:solidFill>
                  <a:srgbClr val="000000"/>
                </a:solidFill>
                <a:latin typeface="+mj-ea"/>
                <a:ea typeface="+mj-ea"/>
              </a:rPr>
              <a:t>학습터</a:t>
            </a:r>
            <a:r>
              <a:rPr lang="ko-KR" altLang="en-US" sz="4000" b="1" dirty="0">
                <a:solidFill>
                  <a:srgbClr val="000000"/>
                </a:solidFill>
                <a:latin typeface="+mj-ea"/>
                <a:ea typeface="+mj-ea"/>
              </a:rPr>
              <a:t> 플랫폼 구축</a:t>
            </a:r>
            <a:endParaRPr lang="ko-KR" sz="4000" b="1" u="none" strike="noStrike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638800" y="1809750"/>
            <a:ext cx="7619999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spc="-300" dirty="0">
                <a:solidFill>
                  <a:srgbClr val="000000"/>
                </a:solidFill>
                <a:latin typeface="+mj-ea"/>
                <a:ea typeface="+mj-ea"/>
              </a:rPr>
              <a:t>사용자 참여형 </a:t>
            </a:r>
            <a:r>
              <a:rPr lang="en-US" altLang="ko-KR" sz="4000" b="0" i="0" u="none" strike="noStrike" spc="-30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4000" spc="-3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lang="ko-KR" altLang="en-US" sz="4000" spc="-300" dirty="0">
                <a:solidFill>
                  <a:srgbClr val="000000"/>
                </a:solidFill>
                <a:latin typeface="+mj-ea"/>
                <a:ea typeface="+mj-ea"/>
              </a:rPr>
              <a:t>러닝 사이트</a:t>
            </a:r>
            <a:endParaRPr lang="ko-KR" sz="4000" b="0" i="0" u="none" strike="noStrike" spc="-3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1026" name="Picture 2" descr="https://www.acorncampus.co.kr/img/logo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3800" y="247650"/>
            <a:ext cx="290512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149" y="3330575"/>
            <a:ext cx="7251702" cy="362585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08000" y="7968040"/>
            <a:ext cx="528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ea"/>
                <a:ea typeface="+mj-ea"/>
              </a:rPr>
              <a:t>Team : LALA</a:t>
            </a:r>
          </a:p>
          <a:p>
            <a:r>
              <a:rPr lang="ko-KR" altLang="en-US" sz="2000" b="1" dirty="0">
                <a:latin typeface="+mj-ea"/>
                <a:ea typeface="+mj-ea"/>
              </a:rPr>
              <a:t>조장 </a:t>
            </a:r>
            <a:r>
              <a:rPr lang="en-US" altLang="ko-KR" sz="2000" b="1" dirty="0">
                <a:latin typeface="+mj-ea"/>
                <a:ea typeface="+mj-ea"/>
              </a:rPr>
              <a:t>	: </a:t>
            </a:r>
            <a:r>
              <a:rPr lang="ko-KR" altLang="en-US" sz="2000" b="1" dirty="0">
                <a:latin typeface="+mj-ea"/>
                <a:ea typeface="+mj-ea"/>
              </a:rPr>
              <a:t>최지태</a:t>
            </a:r>
            <a:endParaRPr lang="en-US" altLang="ko-KR" sz="2000" b="1" dirty="0">
              <a:latin typeface="+mj-ea"/>
              <a:ea typeface="+mj-ea"/>
            </a:endParaRPr>
          </a:p>
          <a:p>
            <a:r>
              <a:rPr lang="ko-KR" altLang="en-US" sz="2000" b="1" dirty="0" err="1">
                <a:latin typeface="+mj-ea"/>
                <a:ea typeface="+mj-ea"/>
              </a:rPr>
              <a:t>부조장</a:t>
            </a:r>
            <a:r>
              <a:rPr lang="en-US" altLang="ko-KR" sz="2000" b="1" dirty="0">
                <a:latin typeface="+mj-ea"/>
                <a:ea typeface="+mj-ea"/>
              </a:rPr>
              <a:t>	: </a:t>
            </a:r>
            <a:r>
              <a:rPr lang="ko-KR" altLang="en-US" sz="2000" b="1" dirty="0">
                <a:latin typeface="+mj-ea"/>
                <a:ea typeface="+mj-ea"/>
              </a:rPr>
              <a:t>박시우</a:t>
            </a:r>
            <a:endParaRPr lang="en-US" altLang="ko-KR" sz="2000" b="1" dirty="0">
              <a:latin typeface="+mj-ea"/>
              <a:ea typeface="+mj-ea"/>
            </a:endParaRPr>
          </a:p>
          <a:p>
            <a:r>
              <a:rPr lang="ko-KR" altLang="en-US" sz="2000" b="1" dirty="0">
                <a:latin typeface="+mj-ea"/>
                <a:ea typeface="+mj-ea"/>
              </a:rPr>
              <a:t>조원 </a:t>
            </a:r>
            <a:r>
              <a:rPr lang="en-US" altLang="ko-KR" sz="2000" b="1" dirty="0">
                <a:latin typeface="+mj-ea"/>
                <a:ea typeface="+mj-ea"/>
              </a:rPr>
              <a:t>	: </a:t>
            </a:r>
            <a:r>
              <a:rPr lang="ko-KR" altLang="en-US" sz="2000" b="1" dirty="0">
                <a:latin typeface="+mj-ea"/>
                <a:ea typeface="+mj-ea"/>
              </a:rPr>
              <a:t>박수경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 err="1">
                <a:latin typeface="+mj-ea"/>
                <a:ea typeface="+mj-ea"/>
              </a:rPr>
              <a:t>박예린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>
                <a:latin typeface="+mj-ea"/>
                <a:ea typeface="+mj-ea"/>
              </a:rPr>
              <a:t>이동우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>
                <a:latin typeface="+mj-ea"/>
                <a:ea typeface="+mj-ea"/>
              </a:rPr>
              <a:t>최하은</a:t>
            </a:r>
            <a:r>
              <a:rPr lang="en-US" altLang="ko-KR" sz="2000" b="1" dirty="0">
                <a:latin typeface="+mj-ea"/>
                <a:ea typeface="+mj-ea"/>
              </a:rPr>
              <a:t> </a:t>
            </a: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30D9E16C-4FB3-5B32-FDCF-FCC2762414C9}"/>
              </a:ext>
            </a:extLst>
          </p:cNvPr>
          <p:cNvSpPr txBox="1"/>
          <p:nvPr/>
        </p:nvSpPr>
        <p:spPr>
          <a:xfrm>
            <a:off x="15422919" y="8445500"/>
            <a:ext cx="2646006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0" i="0" u="none" strike="noStrike" spc="-300" dirty="0">
                <a:solidFill>
                  <a:srgbClr val="000000"/>
                </a:solidFill>
                <a:latin typeface="+mj-ea"/>
                <a:ea typeface="+mj-ea"/>
              </a:rPr>
              <a:t>화면 정의서</a:t>
            </a:r>
            <a:endParaRPr lang="ko-KR" sz="3200" b="0" i="0" u="none" strike="noStrike" spc="-3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528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EC93F-3F0C-AADA-DA1F-48C5A6A4A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CD1FD9-B4C5-6D9F-8A5F-DD5CABAC1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96EB717-7B34-80B2-6606-36A941A7E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19100"/>
            <a:ext cx="139700" cy="104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6DB0AFF-D1E1-41DD-0B97-60F329B23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0FFBEC7B-E4A9-4744-5024-D24A6973469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17">
            <a:extLst>
              <a:ext uri="{FF2B5EF4-FFF2-40B4-BE49-F238E27FC236}">
                <a16:creationId xmlns:a16="http://schemas.microsoft.com/office/drawing/2014/main" id="{C63CEA8F-B420-A849-110A-82BD74EE5399}"/>
              </a:ext>
            </a:extLst>
          </p:cNvPr>
          <p:cNvSpPr txBox="1"/>
          <p:nvPr/>
        </p:nvSpPr>
        <p:spPr>
          <a:xfrm>
            <a:off x="685800" y="298450"/>
            <a:ext cx="4064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 spc="-100" dirty="0" err="1">
                <a:solidFill>
                  <a:srgbClr val="000000"/>
                </a:solidFill>
                <a:latin typeface="Geologica Roman SemiBold"/>
              </a:rPr>
              <a:t>lecturePlayer</a:t>
            </a:r>
            <a:endParaRPr lang="en-US" sz="4600" b="0" i="0" u="none" strike="noStrike" spc="-100" dirty="0">
              <a:solidFill>
                <a:srgbClr val="000000"/>
              </a:solidFill>
              <a:latin typeface="Geologica Roman SemiBold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717BBE86-A691-9B72-D02A-7CDB36C20F80}"/>
              </a:ext>
            </a:extLst>
          </p:cNvPr>
          <p:cNvSpPr txBox="1"/>
          <p:nvPr/>
        </p:nvSpPr>
        <p:spPr>
          <a:xfrm>
            <a:off x="4749801" y="430219"/>
            <a:ext cx="24892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595959"/>
                </a:solidFill>
                <a:ea typeface="THELuxGoM"/>
              </a:rPr>
              <a:t>강의 컨텐츠 페이지</a:t>
            </a:r>
            <a:endParaRPr lang="ko-KR" sz="2400" b="0" i="0" u="none" strike="noStrike" spc="-100" dirty="0">
              <a:solidFill>
                <a:srgbClr val="595959"/>
              </a:solidFill>
              <a:ea typeface="THELuxGoM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EDE72DA-0B52-CCDE-2DFB-8EA0D06EA741}"/>
              </a:ext>
            </a:extLst>
          </p:cNvPr>
          <p:cNvGrpSpPr/>
          <p:nvPr/>
        </p:nvGrpSpPr>
        <p:grpSpPr>
          <a:xfrm>
            <a:off x="11397104" y="5371713"/>
            <a:ext cx="4836190" cy="469900"/>
            <a:chOff x="10615422" y="2133480"/>
            <a:chExt cx="4836190" cy="469900"/>
          </a:xfrm>
        </p:grpSpPr>
        <p:sp>
          <p:nvSpPr>
            <p:cNvPr id="68" name="TextBox 14">
              <a:extLst>
                <a:ext uri="{FF2B5EF4-FFF2-40B4-BE49-F238E27FC236}">
                  <a16:creationId xmlns:a16="http://schemas.microsoft.com/office/drawing/2014/main" id="{E0EB844E-FF1E-A45B-1004-0999C0263F85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98770"/>
                </a:lnSpc>
              </a:pP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강의 자료 업로드</a:t>
              </a: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F03AB51-A46E-DC6B-718C-70A2884EB883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0A3EB85-0D87-1032-7922-ED1714A10AA7}"/>
              </a:ext>
            </a:extLst>
          </p:cNvPr>
          <p:cNvGrpSpPr/>
          <p:nvPr/>
        </p:nvGrpSpPr>
        <p:grpSpPr>
          <a:xfrm>
            <a:off x="11397104" y="4330488"/>
            <a:ext cx="4836190" cy="469900"/>
            <a:chOff x="10615422" y="2133480"/>
            <a:chExt cx="4836190" cy="469900"/>
          </a:xfrm>
        </p:grpSpPr>
        <p:sp>
          <p:nvSpPr>
            <p:cNvPr id="72" name="TextBox 14">
              <a:extLst>
                <a:ext uri="{FF2B5EF4-FFF2-40B4-BE49-F238E27FC236}">
                  <a16:creationId xmlns:a16="http://schemas.microsoft.com/office/drawing/2014/main" id="{B4A09E6E-B26F-E5CB-282E-D390878DADA8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강의 영상 수정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6B0B09E3-515F-0BA0-ED6A-70342E140D66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50A57FF-716A-CEDD-CBB8-BBF003109EE6}"/>
              </a:ext>
            </a:extLst>
          </p:cNvPr>
          <p:cNvGrpSpPr/>
          <p:nvPr/>
        </p:nvGrpSpPr>
        <p:grpSpPr>
          <a:xfrm>
            <a:off x="11397104" y="3133329"/>
            <a:ext cx="7177278" cy="884617"/>
            <a:chOff x="10615422" y="2133480"/>
            <a:chExt cx="7177278" cy="884617"/>
          </a:xfrm>
        </p:grpSpPr>
        <p:sp>
          <p:nvSpPr>
            <p:cNvPr id="76" name="TextBox 14">
              <a:extLst>
                <a:ext uri="{FF2B5EF4-FFF2-40B4-BE49-F238E27FC236}">
                  <a16:creationId xmlns:a16="http://schemas.microsoft.com/office/drawing/2014/main" id="{FC9D477D-70CF-D473-35EA-72FA493C2542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강좌 </a:t>
              </a: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선택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77" name="TextBox 15">
              <a:extLst>
                <a:ext uri="{FF2B5EF4-FFF2-40B4-BE49-F238E27FC236}">
                  <a16:creationId xmlns:a16="http://schemas.microsoft.com/office/drawing/2014/main" id="{CF60FC32-7BEF-E5C8-7F17-E4DFB7CCC3DD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5029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다른 강좌로 이동하는 메뉴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DB1F8364-C83D-61B6-1AF6-46465B8AADCE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87" name="TextBox 15">
            <a:extLst>
              <a:ext uri="{FF2B5EF4-FFF2-40B4-BE49-F238E27FC236}">
                <a16:creationId xmlns:a16="http://schemas.microsoft.com/office/drawing/2014/main" id="{583D8EC9-79DE-20CC-23E2-5CFC6D4FFC59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09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FB675E-B7F1-4EBB-50DA-585D601AB35B}"/>
              </a:ext>
            </a:extLst>
          </p:cNvPr>
          <p:cNvGrpSpPr/>
          <p:nvPr/>
        </p:nvGrpSpPr>
        <p:grpSpPr>
          <a:xfrm>
            <a:off x="11397104" y="6220683"/>
            <a:ext cx="7177278" cy="1251277"/>
            <a:chOff x="10615422" y="2133480"/>
            <a:chExt cx="7177278" cy="1251277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FB3125D1-69DF-DCFB-0F3E-D0DBACAA2E29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98770"/>
                </a:lnSpc>
              </a:pP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댓글 </a:t>
              </a: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938D7916-3156-4CAA-94B0-7A7E04530FAE}"/>
                </a:ext>
              </a:extLst>
            </p:cNvPr>
            <p:cNvSpPr txBox="1"/>
            <p:nvPr/>
          </p:nvSpPr>
          <p:spPr>
            <a:xfrm>
              <a:off x="11197112" y="2515176"/>
              <a:ext cx="6595588" cy="86958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 err="1">
                  <a:solidFill>
                    <a:srgbClr val="000000"/>
                  </a:solidFill>
                  <a:ea typeface="THELuxGoR"/>
                </a:rPr>
                <a:t>대댓글</a:t>
              </a:r>
              <a:r>
                <a:rPr lang="en-US" altLang="ko-KR" sz="1900" spc="-100" dirty="0">
                  <a:solidFill>
                    <a:srgbClr val="000000"/>
                  </a:solidFill>
                  <a:ea typeface="THELuxGoR"/>
                </a:rPr>
                <a:t>, </a:t>
              </a: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신고 기능</a:t>
              </a:r>
              <a:endParaRPr lang="en-US" altLang="ko-KR" sz="1900" b="0" i="0" u="none" strike="noStrike" spc="-100" dirty="0">
                <a:solidFill>
                  <a:srgbClr val="000000"/>
                </a:solidFill>
                <a:ea typeface="THELuxGoR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73BBEF0-3ECA-9959-FC6D-E652A81D92BA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rcRect r="4836" b="4831"/>
          <a:stretch/>
        </p:blipFill>
        <p:spPr>
          <a:xfrm>
            <a:off x="1371600" y="1321043"/>
            <a:ext cx="9320839" cy="8584140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1502155" y="2061131"/>
            <a:ext cx="2078316" cy="5064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5" name="직사각형 44"/>
          <p:cNvSpPr/>
          <p:nvPr/>
        </p:nvSpPr>
        <p:spPr>
          <a:xfrm>
            <a:off x="3790352" y="5396325"/>
            <a:ext cx="6571918" cy="125968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6" name="직사각형 45"/>
          <p:cNvSpPr/>
          <p:nvPr/>
        </p:nvSpPr>
        <p:spPr>
          <a:xfrm>
            <a:off x="9524070" y="2106215"/>
            <a:ext cx="838200" cy="50057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7" name="직사각형 46"/>
          <p:cNvSpPr/>
          <p:nvPr/>
        </p:nvSpPr>
        <p:spPr>
          <a:xfrm>
            <a:off x="9191726" y="7540473"/>
            <a:ext cx="838200" cy="50057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744C89A-D44C-DEBF-2D0F-584684733810}"/>
              </a:ext>
            </a:extLst>
          </p:cNvPr>
          <p:cNvSpPr/>
          <p:nvPr/>
        </p:nvSpPr>
        <p:spPr>
          <a:xfrm>
            <a:off x="1250102" y="1863219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8B9B7E1-4716-0B07-FA7C-179A8673C10E}"/>
              </a:ext>
            </a:extLst>
          </p:cNvPr>
          <p:cNvSpPr/>
          <p:nvPr/>
        </p:nvSpPr>
        <p:spPr>
          <a:xfrm>
            <a:off x="3642240" y="5199308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B80DE21-2268-F954-A87B-A8D9C602AAE6}"/>
              </a:ext>
            </a:extLst>
          </p:cNvPr>
          <p:cNvSpPr/>
          <p:nvPr/>
        </p:nvSpPr>
        <p:spPr>
          <a:xfrm>
            <a:off x="9191726" y="2039596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05ACEEC-B575-0961-D5BD-BA91AE272251}"/>
              </a:ext>
            </a:extLst>
          </p:cNvPr>
          <p:cNvSpPr/>
          <p:nvPr/>
        </p:nvSpPr>
        <p:spPr>
          <a:xfrm>
            <a:off x="8791636" y="7573972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724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7CACF-344D-32EE-ACE8-CDD722464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AADB97-2F19-B807-005C-476FA70B5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34" y="1463035"/>
            <a:ext cx="10091857" cy="840988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E2CE0F4-9E60-AB8B-2729-4DA2CF5BD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80E1859-BC45-EC48-1A91-9CEA6E45F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19100"/>
            <a:ext cx="139700" cy="104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0D1E5E9-165E-8B89-F44B-9AC41A4D91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1FBA70FA-C75E-E586-E25E-C059DA562AD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17">
            <a:extLst>
              <a:ext uri="{FF2B5EF4-FFF2-40B4-BE49-F238E27FC236}">
                <a16:creationId xmlns:a16="http://schemas.microsoft.com/office/drawing/2014/main" id="{E100E400-C69A-994D-DF03-EDD05615521D}"/>
              </a:ext>
            </a:extLst>
          </p:cNvPr>
          <p:cNvSpPr txBox="1"/>
          <p:nvPr/>
        </p:nvSpPr>
        <p:spPr>
          <a:xfrm>
            <a:off x="685800" y="298450"/>
            <a:ext cx="4787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4600" b="0" i="0" u="none" strike="noStrike" spc="-100" dirty="0" err="1">
                <a:solidFill>
                  <a:srgbClr val="000000"/>
                </a:solidFill>
                <a:latin typeface="Geologica Roman SemiBold"/>
              </a:rPr>
              <a:t>solvingQuestion</a:t>
            </a:r>
            <a:endParaRPr lang="en-US" altLang="ko-KR" sz="4600" b="0" i="0" u="none" strike="noStrike" spc="-100" dirty="0">
              <a:solidFill>
                <a:srgbClr val="000000"/>
              </a:solidFill>
              <a:latin typeface="Geologica Roman SemiBold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B9B59256-824C-5E17-2979-047BCF699FEE}"/>
              </a:ext>
            </a:extLst>
          </p:cNvPr>
          <p:cNvSpPr txBox="1"/>
          <p:nvPr/>
        </p:nvSpPr>
        <p:spPr>
          <a:xfrm>
            <a:off x="5473700" y="430219"/>
            <a:ext cx="12814299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595959"/>
                </a:solidFill>
                <a:ea typeface="THELuxGoM"/>
              </a:rPr>
              <a:t>퀴즈 제출 페이지</a:t>
            </a:r>
            <a:endParaRPr lang="ko-KR" sz="2400" b="0" i="0" u="none" strike="noStrike" spc="-100" dirty="0">
              <a:solidFill>
                <a:srgbClr val="595959"/>
              </a:solidFill>
              <a:ea typeface="THELuxGoM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1696076-8956-56F3-2259-B681D46A1FE6}"/>
              </a:ext>
            </a:extLst>
          </p:cNvPr>
          <p:cNvGrpSpPr/>
          <p:nvPr/>
        </p:nvGrpSpPr>
        <p:grpSpPr>
          <a:xfrm>
            <a:off x="11080241" y="4991100"/>
            <a:ext cx="4836190" cy="469900"/>
            <a:chOff x="10615422" y="2133480"/>
            <a:chExt cx="4836190" cy="469900"/>
          </a:xfrm>
        </p:grpSpPr>
        <p:sp>
          <p:nvSpPr>
            <p:cNvPr id="72" name="TextBox 14">
              <a:extLst>
                <a:ext uri="{FF2B5EF4-FFF2-40B4-BE49-F238E27FC236}">
                  <a16:creationId xmlns:a16="http://schemas.microsoft.com/office/drawing/2014/main" id="{0E4254C1-403A-A26C-BBF3-456193E09374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퀴즈 </a:t>
              </a: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제출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71156503-0704-B7CF-4FB5-976391743A9D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A4DA11C-98CE-005D-D597-A2AFDF073723}"/>
              </a:ext>
            </a:extLst>
          </p:cNvPr>
          <p:cNvGrpSpPr/>
          <p:nvPr/>
        </p:nvGrpSpPr>
        <p:grpSpPr>
          <a:xfrm>
            <a:off x="11080241" y="3793941"/>
            <a:ext cx="4836190" cy="469900"/>
            <a:chOff x="10615422" y="2133480"/>
            <a:chExt cx="4836190" cy="469900"/>
          </a:xfrm>
        </p:grpSpPr>
        <p:sp>
          <p:nvSpPr>
            <p:cNvPr id="76" name="TextBox 14">
              <a:extLst>
                <a:ext uri="{FF2B5EF4-FFF2-40B4-BE49-F238E27FC236}">
                  <a16:creationId xmlns:a16="http://schemas.microsoft.com/office/drawing/2014/main" id="{0BE70350-D348-95E1-2E97-AB31E34098BC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퀴즈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E86C5CA-0FC8-3EE0-5E7B-DCEB4638E6A9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87" name="TextBox 15">
            <a:extLst>
              <a:ext uri="{FF2B5EF4-FFF2-40B4-BE49-F238E27FC236}">
                <a16:creationId xmlns:a16="http://schemas.microsoft.com/office/drawing/2014/main" id="{463BD485-B0C7-D841-1894-2AF6D68077C9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10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498794" y="2320344"/>
            <a:ext cx="5569005" cy="45846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직사각형 37"/>
          <p:cNvSpPr/>
          <p:nvPr/>
        </p:nvSpPr>
        <p:spPr>
          <a:xfrm>
            <a:off x="8522377" y="8814530"/>
            <a:ext cx="774023" cy="43357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41EF514-F597-343F-9AD1-A09EF1D54647}"/>
              </a:ext>
            </a:extLst>
          </p:cNvPr>
          <p:cNvSpPr/>
          <p:nvPr/>
        </p:nvSpPr>
        <p:spPr>
          <a:xfrm>
            <a:off x="8229600" y="8814529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FCA6A8-D34D-2246-ADE6-C5C7EF5EC5D1}"/>
              </a:ext>
            </a:extLst>
          </p:cNvPr>
          <p:cNvSpPr/>
          <p:nvPr/>
        </p:nvSpPr>
        <p:spPr>
          <a:xfrm>
            <a:off x="3300426" y="2059017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56357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1DF3D-8CB3-63CE-C0E9-91E160740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BFFE410-B017-552F-5363-C7F71BF86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2D09E8-738E-8E52-DA06-7AA15A963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19100"/>
            <a:ext cx="139700" cy="104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782EAB2-3923-93BA-7059-F58840EC8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1CDA74A1-2758-F937-512C-7F0206EAC2C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17">
            <a:extLst>
              <a:ext uri="{FF2B5EF4-FFF2-40B4-BE49-F238E27FC236}">
                <a16:creationId xmlns:a16="http://schemas.microsoft.com/office/drawing/2014/main" id="{0DDC1B0D-F109-2D13-2D04-CB6F6B9715F9}"/>
              </a:ext>
            </a:extLst>
          </p:cNvPr>
          <p:cNvSpPr txBox="1"/>
          <p:nvPr/>
        </p:nvSpPr>
        <p:spPr>
          <a:xfrm>
            <a:off x="685800" y="298450"/>
            <a:ext cx="74295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 spc="-100" dirty="0" err="1">
                <a:solidFill>
                  <a:srgbClr val="000000"/>
                </a:solidFill>
                <a:latin typeface="Geologica Roman SemiBold"/>
              </a:rPr>
              <a:t>solvingQuestion</a:t>
            </a:r>
            <a:endParaRPr lang="en-US" sz="4600" b="0" i="0" u="none" strike="noStrike" spc="-100" dirty="0">
              <a:solidFill>
                <a:srgbClr val="000000"/>
              </a:solidFill>
              <a:latin typeface="Geologica Roman SemiBold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9C3FED65-38FC-273F-C2E3-545A2F0EF533}"/>
              </a:ext>
            </a:extLst>
          </p:cNvPr>
          <p:cNvSpPr txBox="1"/>
          <p:nvPr/>
        </p:nvSpPr>
        <p:spPr>
          <a:xfrm>
            <a:off x="8115300" y="430219"/>
            <a:ext cx="10172699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595959"/>
                </a:solidFill>
                <a:ea typeface="THELuxGoM"/>
              </a:rPr>
              <a:t>퀴즈 제출 이후 페이지</a:t>
            </a:r>
            <a:endParaRPr lang="ko-KR" sz="2400" b="0" i="0" u="none" strike="noStrike" spc="-100" dirty="0">
              <a:solidFill>
                <a:srgbClr val="595959"/>
              </a:solidFill>
              <a:ea typeface="THELuxGoM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7C6C63E-5475-3580-0250-08322F4EC69A}"/>
              </a:ext>
            </a:extLst>
          </p:cNvPr>
          <p:cNvGrpSpPr/>
          <p:nvPr/>
        </p:nvGrpSpPr>
        <p:grpSpPr>
          <a:xfrm>
            <a:off x="11508389" y="4914900"/>
            <a:ext cx="4836190" cy="469900"/>
            <a:chOff x="10615422" y="2133480"/>
            <a:chExt cx="4836190" cy="469900"/>
          </a:xfrm>
        </p:grpSpPr>
        <p:sp>
          <p:nvSpPr>
            <p:cNvPr id="72" name="TextBox 14">
              <a:extLst>
                <a:ext uri="{FF2B5EF4-FFF2-40B4-BE49-F238E27FC236}">
                  <a16:creationId xmlns:a16="http://schemas.microsoft.com/office/drawing/2014/main" id="{D6E54ADA-1F6A-EF0F-71D1-330FA01D876D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댓글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19B36E43-DB67-2999-CC6C-1C5168E2A6DA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EFFC718-4D73-3830-9671-9D8FA8635900}"/>
              </a:ext>
            </a:extLst>
          </p:cNvPr>
          <p:cNvGrpSpPr/>
          <p:nvPr/>
        </p:nvGrpSpPr>
        <p:grpSpPr>
          <a:xfrm>
            <a:off x="11508389" y="3710121"/>
            <a:ext cx="7177278" cy="892237"/>
            <a:chOff x="10615422" y="2125860"/>
            <a:chExt cx="7177278" cy="892237"/>
          </a:xfrm>
        </p:grpSpPr>
        <p:sp>
          <p:nvSpPr>
            <p:cNvPr id="76" name="TextBox 14">
              <a:extLst>
                <a:ext uri="{FF2B5EF4-FFF2-40B4-BE49-F238E27FC236}">
                  <a16:creationId xmlns:a16="http://schemas.microsoft.com/office/drawing/2014/main" id="{22C42AE2-24DF-EE2C-6A87-3C5740D355BD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퀴즈 결과</a:t>
              </a:r>
              <a:endParaRPr lang="en-US" altLang="ko-KR" sz="2600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77" name="TextBox 15">
              <a:extLst>
                <a:ext uri="{FF2B5EF4-FFF2-40B4-BE49-F238E27FC236}">
                  <a16:creationId xmlns:a16="http://schemas.microsoft.com/office/drawing/2014/main" id="{8E1C76DB-9356-2180-F10A-B510710FC6C3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5029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latin typeface="THELuxGoR"/>
                </a:rPr>
                <a:t>퀴즈 제출 후 정답 표시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6590CAD5-53BC-A166-1965-445A89150396}"/>
                </a:ext>
              </a:extLst>
            </p:cNvPr>
            <p:cNvSpPr/>
            <p:nvPr/>
          </p:nvSpPr>
          <p:spPr>
            <a:xfrm>
              <a:off x="10615422" y="2125860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87" name="TextBox 15">
            <a:extLst>
              <a:ext uri="{FF2B5EF4-FFF2-40B4-BE49-F238E27FC236}">
                <a16:creationId xmlns:a16="http://schemas.microsoft.com/office/drawing/2014/main" id="{4A2D048E-297F-31C1-7147-6C685369A0B5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11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r="2567" b="3080"/>
          <a:stretch/>
        </p:blipFill>
        <p:spPr>
          <a:xfrm>
            <a:off x="1624847" y="1311288"/>
            <a:ext cx="8659202" cy="8311879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921570" y="1898972"/>
            <a:ext cx="5190392" cy="391605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EB31B18-75D9-F772-4844-38DD3496171C}"/>
              </a:ext>
            </a:extLst>
          </p:cNvPr>
          <p:cNvSpPr/>
          <p:nvPr/>
        </p:nvSpPr>
        <p:spPr>
          <a:xfrm>
            <a:off x="3630725" y="1790644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580609" y="5914472"/>
            <a:ext cx="5582151" cy="352640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F832337-C95C-F0F1-5241-49A4EE169ED5}"/>
              </a:ext>
            </a:extLst>
          </p:cNvPr>
          <p:cNvSpPr/>
          <p:nvPr/>
        </p:nvSpPr>
        <p:spPr>
          <a:xfrm>
            <a:off x="3320099" y="5780950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72993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7E1EB-EE95-BA00-DAAA-3BE07F6D7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C41D594-1F06-CAB9-C310-AB2660172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EFCCC8A-779F-428D-2720-4AA527278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19100"/>
            <a:ext cx="139700" cy="10414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710B26B4-6363-F394-0696-EE55E8A97F6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17">
            <a:extLst>
              <a:ext uri="{FF2B5EF4-FFF2-40B4-BE49-F238E27FC236}">
                <a16:creationId xmlns:a16="http://schemas.microsoft.com/office/drawing/2014/main" id="{F3C2F900-F78C-9A8A-4549-DE35A22BDEF8}"/>
              </a:ext>
            </a:extLst>
          </p:cNvPr>
          <p:cNvSpPr txBox="1"/>
          <p:nvPr/>
        </p:nvSpPr>
        <p:spPr>
          <a:xfrm>
            <a:off x="685800" y="298450"/>
            <a:ext cx="10028412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spc="-100" dirty="0" err="1">
                <a:solidFill>
                  <a:srgbClr val="000000"/>
                </a:solidFill>
                <a:latin typeface="Geologica Roman SemiBold"/>
              </a:rPr>
              <a:t>freeBoard</a:t>
            </a:r>
            <a:r>
              <a:rPr lang="en-US" sz="4600" spc="-100" dirty="0">
                <a:solidFill>
                  <a:srgbClr val="000000"/>
                </a:solidFill>
                <a:latin typeface="Geologica Roman SemiBold"/>
              </a:rPr>
              <a:t>/noticeboard/</a:t>
            </a:r>
            <a:r>
              <a:rPr lang="en-US" sz="4600" spc="-100" dirty="0" err="1">
                <a:solidFill>
                  <a:srgbClr val="000000"/>
                </a:solidFill>
                <a:latin typeface="Geologica Roman SemiBold"/>
              </a:rPr>
              <a:t>qna</a:t>
            </a:r>
            <a:r>
              <a:rPr lang="en-US" sz="4600" spc="-100" dirty="0">
                <a:solidFill>
                  <a:srgbClr val="000000"/>
                </a:solidFill>
                <a:latin typeface="Geologica Roman SemiBold"/>
              </a:rPr>
              <a:t>/study</a:t>
            </a:r>
            <a:endParaRPr lang="en-US" sz="4600" b="0" i="0" u="none" strike="noStrike" spc="-100" dirty="0">
              <a:solidFill>
                <a:srgbClr val="000000"/>
              </a:solidFill>
              <a:latin typeface="Geologica Roman SemiBold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97256B73-EBC5-0C3D-BF94-30E38DE21F09}"/>
              </a:ext>
            </a:extLst>
          </p:cNvPr>
          <p:cNvSpPr txBox="1"/>
          <p:nvPr/>
        </p:nvSpPr>
        <p:spPr>
          <a:xfrm>
            <a:off x="10714212" y="430219"/>
            <a:ext cx="7573787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595959"/>
                </a:solidFill>
                <a:ea typeface="THELuxGoM"/>
              </a:rPr>
              <a:t>커뮤니티 게시글 목록</a:t>
            </a:r>
            <a:endParaRPr lang="ko-KR" sz="2400" b="0" i="0" u="none" strike="noStrike" spc="-100" dirty="0">
              <a:solidFill>
                <a:srgbClr val="595959"/>
              </a:solidFill>
              <a:ea typeface="THELuxGoM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E28C0B1-3721-E721-4D1F-32546FC7A554}"/>
              </a:ext>
            </a:extLst>
          </p:cNvPr>
          <p:cNvGrpSpPr/>
          <p:nvPr/>
        </p:nvGrpSpPr>
        <p:grpSpPr>
          <a:xfrm>
            <a:off x="10970275" y="5222431"/>
            <a:ext cx="4836190" cy="469900"/>
            <a:chOff x="10615422" y="2133480"/>
            <a:chExt cx="4836190" cy="469900"/>
          </a:xfrm>
        </p:grpSpPr>
        <p:sp>
          <p:nvSpPr>
            <p:cNvPr id="68" name="TextBox 14">
              <a:extLst>
                <a:ext uri="{FF2B5EF4-FFF2-40B4-BE49-F238E27FC236}">
                  <a16:creationId xmlns:a16="http://schemas.microsoft.com/office/drawing/2014/main" id="{72EAF44B-0BBB-AF4D-E4B9-51A5EEC6C396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98770"/>
                </a:lnSpc>
              </a:pP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게시글 작성 페이지 이동 버튼</a:t>
              </a: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84A8DCD-5F93-9F2A-7FAF-9B592A0CBF2E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8035DEA-D157-A057-F10B-0674EA9783A1}"/>
              </a:ext>
            </a:extLst>
          </p:cNvPr>
          <p:cNvGrpSpPr/>
          <p:nvPr/>
        </p:nvGrpSpPr>
        <p:grpSpPr>
          <a:xfrm>
            <a:off x="10970275" y="2567818"/>
            <a:ext cx="7177278" cy="884617"/>
            <a:chOff x="10615422" y="2133480"/>
            <a:chExt cx="7177278" cy="884617"/>
          </a:xfrm>
        </p:grpSpPr>
        <p:sp>
          <p:nvSpPr>
            <p:cNvPr id="76" name="TextBox 14">
              <a:extLst>
                <a:ext uri="{FF2B5EF4-FFF2-40B4-BE49-F238E27FC236}">
                  <a16:creationId xmlns:a16="http://schemas.microsoft.com/office/drawing/2014/main" id="{9DDF87C5-A041-68A5-7A40-1334237F7D3F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커뮤니티 </a:t>
              </a: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이동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77" name="TextBox 15">
              <a:extLst>
                <a:ext uri="{FF2B5EF4-FFF2-40B4-BE49-F238E27FC236}">
                  <a16:creationId xmlns:a16="http://schemas.microsoft.com/office/drawing/2014/main" id="{7700FBD0-9E94-577C-3FAD-5A2547C34016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5029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타 게시판으로 이</a:t>
              </a: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동할 수 있는 메뉴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6BAC50F2-164C-1149-9C78-0B5819CEA115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27095D8-9CDE-B878-91C0-6980664547EF}"/>
              </a:ext>
            </a:extLst>
          </p:cNvPr>
          <p:cNvGrpSpPr/>
          <p:nvPr/>
        </p:nvGrpSpPr>
        <p:grpSpPr>
          <a:xfrm>
            <a:off x="10970275" y="3546424"/>
            <a:ext cx="7177278" cy="1450604"/>
            <a:chOff x="10615422" y="2133480"/>
            <a:chExt cx="7177278" cy="1450604"/>
          </a:xfrm>
        </p:grpSpPr>
        <p:sp>
          <p:nvSpPr>
            <p:cNvPr id="80" name="TextBox 14">
              <a:extLst>
                <a:ext uri="{FF2B5EF4-FFF2-40B4-BE49-F238E27FC236}">
                  <a16:creationId xmlns:a16="http://schemas.microsoft.com/office/drawing/2014/main" id="{BA9E83E6-55F5-CBA2-84BE-316647038807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게시글 필터링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81" name="TextBox 15">
              <a:extLst>
                <a:ext uri="{FF2B5EF4-FFF2-40B4-BE49-F238E27FC236}">
                  <a16:creationId xmlns:a16="http://schemas.microsoft.com/office/drawing/2014/main" id="{0878B03C-7D42-B151-CD6F-1CD790251D37}"/>
                </a:ext>
              </a:extLst>
            </p:cNvPr>
            <p:cNvSpPr txBox="1"/>
            <p:nvPr/>
          </p:nvSpPr>
          <p:spPr>
            <a:xfrm>
              <a:off x="11197112" y="2651027"/>
              <a:ext cx="6595588" cy="933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자유 게시판은 </a:t>
              </a:r>
              <a:r>
                <a:rPr lang="ko-KR" altLang="en-US" sz="1900" spc="-100" dirty="0" err="1">
                  <a:solidFill>
                    <a:srgbClr val="000000"/>
                  </a:solidFill>
                  <a:latin typeface="THELuxGoR"/>
                  <a:ea typeface="THELuxGoR"/>
                </a:rPr>
                <a:t>인기글</a:t>
              </a:r>
              <a:r>
                <a:rPr lang="en-US" altLang="ko-KR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, </a:t>
              </a: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질문</a:t>
              </a:r>
              <a:r>
                <a:rPr lang="en-US" altLang="ko-KR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&amp;</a:t>
              </a: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답변 게시판은 미해결</a:t>
              </a:r>
              <a:r>
                <a:rPr lang="en-US" altLang="ko-KR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, </a:t>
              </a: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스터디 게시판은 모집 중 게시글만 볼 수 있는 옵션 제공</a:t>
              </a:r>
              <a:r>
                <a:rPr lang="en-US" altLang="ko-KR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, </a:t>
              </a: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공지 게시판은 해당 내용 없음</a:t>
              </a:r>
              <a:endParaRPr lang="en-US" altLang="ko-KR" sz="1900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9A30FCE3-DA6F-FF2D-4792-33942EBD3F43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87" name="TextBox 15">
            <a:extLst>
              <a:ext uri="{FF2B5EF4-FFF2-40B4-BE49-F238E27FC236}">
                <a16:creationId xmlns:a16="http://schemas.microsoft.com/office/drawing/2014/main" id="{A3F58E8F-163F-BB77-8424-E9F7CAB7BE85}"/>
              </a:ext>
            </a:extLst>
          </p:cNvPr>
          <p:cNvSpPr txBox="1"/>
          <p:nvPr/>
        </p:nvSpPr>
        <p:spPr>
          <a:xfrm>
            <a:off x="17272000" y="8951338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 dirty="0">
                <a:solidFill>
                  <a:srgbClr val="FFFFFF"/>
                </a:solidFill>
                <a:latin typeface="THELuxGoB"/>
              </a:rPr>
              <a:t>05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56BDF385-4D95-0FCD-AC5E-1765C3922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26" name="TextBox 15">
            <a:extLst>
              <a:ext uri="{FF2B5EF4-FFF2-40B4-BE49-F238E27FC236}">
                <a16:creationId xmlns:a16="http://schemas.microsoft.com/office/drawing/2014/main" id="{CBA00EE2-DAEE-41C8-476D-6C86B8284AB9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12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A86172-6A20-7365-008E-B5B81A98469C}"/>
              </a:ext>
            </a:extLst>
          </p:cNvPr>
          <p:cNvGrpSpPr/>
          <p:nvPr/>
        </p:nvGrpSpPr>
        <p:grpSpPr>
          <a:xfrm>
            <a:off x="10970275" y="5958936"/>
            <a:ext cx="7177278" cy="1251277"/>
            <a:chOff x="10615422" y="2133480"/>
            <a:chExt cx="7177278" cy="1251277"/>
          </a:xfrm>
        </p:grpSpPr>
        <p:sp>
          <p:nvSpPr>
            <p:cNvPr id="32" name="TextBox 14">
              <a:extLst>
                <a:ext uri="{FF2B5EF4-FFF2-40B4-BE49-F238E27FC236}">
                  <a16:creationId xmlns:a16="http://schemas.microsoft.com/office/drawing/2014/main" id="{C85B063B-2E72-B1B6-D4D4-70945F3D4621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98770"/>
                </a:lnSpc>
              </a:pP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게시글 말머리 </a:t>
              </a:r>
            </a:p>
          </p:txBody>
        </p:sp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0632C269-FC18-0450-24DF-C5E8FE36BE85}"/>
                </a:ext>
              </a:extLst>
            </p:cNvPr>
            <p:cNvSpPr txBox="1"/>
            <p:nvPr/>
          </p:nvSpPr>
          <p:spPr>
            <a:xfrm>
              <a:off x="11197112" y="2515176"/>
              <a:ext cx="6595588" cy="86958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질문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ea typeface="THELuxGoR"/>
                </a:rPr>
                <a:t>&amp;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답변은 미해결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ea typeface="THELuxGoR"/>
                </a:rPr>
                <a:t>/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해결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ea typeface="THELuxGoR"/>
                </a:rPr>
                <a:t>, 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스터디 는  모집 중</a:t>
              </a:r>
              <a:r>
                <a:rPr lang="en-US" altLang="ko-KR" sz="1900" spc="-100" dirty="0">
                  <a:solidFill>
                    <a:srgbClr val="000000"/>
                  </a:solidFill>
                  <a:ea typeface="THELuxGoR"/>
                </a:rPr>
                <a:t>/</a:t>
              </a: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모집 완료로 구분</a:t>
              </a:r>
              <a:endParaRPr lang="en-US" altLang="ko-KR" sz="1900" spc="-100" dirty="0">
                <a:solidFill>
                  <a:srgbClr val="000000"/>
                </a:solidFill>
                <a:ea typeface="THELuxGoR"/>
              </a:endParaRPr>
            </a:p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자유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ea typeface="THELuxGoR"/>
                </a:rPr>
                <a:t>/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공지 게시판은 말머리 없음</a:t>
              </a:r>
              <a:endParaRPr lang="en-US" altLang="ko-KR" sz="1900" b="0" i="0" u="none" strike="noStrike" spc="-100" dirty="0">
                <a:solidFill>
                  <a:srgbClr val="000000"/>
                </a:solidFill>
                <a:ea typeface="THELuxGoR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D79E58E-D78B-1575-F3F9-A348A0CAE8D6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00" y="1943100"/>
            <a:ext cx="10282072" cy="7311696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2569403" y="1944447"/>
            <a:ext cx="5812597" cy="59359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BAC50F2-164C-1149-9C78-0B5819CEA115}"/>
              </a:ext>
            </a:extLst>
          </p:cNvPr>
          <p:cNvSpPr/>
          <p:nvPr/>
        </p:nvSpPr>
        <p:spPr>
          <a:xfrm>
            <a:off x="2257113" y="1652448"/>
            <a:ext cx="480653" cy="484952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772058" y="3452435"/>
            <a:ext cx="1043504" cy="36352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68CC381-1132-5A40-D365-C13FB9FC6529}"/>
              </a:ext>
            </a:extLst>
          </p:cNvPr>
          <p:cNvSpPr/>
          <p:nvPr/>
        </p:nvSpPr>
        <p:spPr>
          <a:xfrm>
            <a:off x="2407422" y="3124746"/>
            <a:ext cx="480653" cy="484952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7715024" y="2875355"/>
            <a:ext cx="867020" cy="48495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직사각형 47"/>
          <p:cNvSpPr/>
          <p:nvPr/>
        </p:nvSpPr>
        <p:spPr>
          <a:xfrm>
            <a:off x="2541816" y="4143646"/>
            <a:ext cx="692517" cy="444702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84A8DCD-5F93-9F2A-7FAF-9B592A0CBF2E}"/>
              </a:ext>
            </a:extLst>
          </p:cNvPr>
          <p:cNvSpPr/>
          <p:nvPr/>
        </p:nvSpPr>
        <p:spPr>
          <a:xfrm>
            <a:off x="7397296" y="2606010"/>
            <a:ext cx="480653" cy="484952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D79E58E-D78B-1575-F3F9-A348A0CAE8D6}"/>
              </a:ext>
            </a:extLst>
          </p:cNvPr>
          <p:cNvSpPr/>
          <p:nvPr/>
        </p:nvSpPr>
        <p:spPr>
          <a:xfrm>
            <a:off x="2088750" y="3849822"/>
            <a:ext cx="480653" cy="484952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21454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F8022-E2A2-B1CF-0371-943947F34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9037D9C-BB10-B428-FFE4-31FC39653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8A7F723-A0C0-05AC-80A2-F4978E6A3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19100"/>
            <a:ext cx="139700" cy="10414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7CC1279F-18C0-17E3-DA74-A3CDDAF18E6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17">
            <a:extLst>
              <a:ext uri="{FF2B5EF4-FFF2-40B4-BE49-F238E27FC236}">
                <a16:creationId xmlns:a16="http://schemas.microsoft.com/office/drawing/2014/main" id="{88DF832B-D531-307C-3924-F93F6741F4AA}"/>
              </a:ext>
            </a:extLst>
          </p:cNvPr>
          <p:cNvSpPr txBox="1"/>
          <p:nvPr/>
        </p:nvSpPr>
        <p:spPr>
          <a:xfrm>
            <a:off x="685800" y="298450"/>
            <a:ext cx="10028412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600" spc="-100" dirty="0" err="1">
                <a:solidFill>
                  <a:srgbClr val="000000"/>
                </a:solidFill>
                <a:latin typeface="Geologica Roman SemiBold"/>
              </a:rPr>
              <a:t>boardContent</a:t>
            </a:r>
            <a:endParaRPr lang="en-US" sz="4600" b="0" i="0" u="none" strike="noStrike" spc="-100" dirty="0">
              <a:solidFill>
                <a:srgbClr val="000000"/>
              </a:solidFill>
              <a:latin typeface="Geologica Roman SemiBold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564B251F-F885-ED5D-E01A-482294CE36B4}"/>
              </a:ext>
            </a:extLst>
          </p:cNvPr>
          <p:cNvSpPr txBox="1"/>
          <p:nvPr/>
        </p:nvSpPr>
        <p:spPr>
          <a:xfrm>
            <a:off x="6553200" y="430219"/>
            <a:ext cx="11734799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595959"/>
                </a:solidFill>
                <a:ea typeface="THELuxGoM"/>
              </a:rPr>
              <a:t>커뮤니티 게시글 </a:t>
            </a: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상세 보기</a:t>
            </a:r>
            <a:endParaRPr lang="ko-KR" sz="2400" b="0" i="0" u="none" strike="noStrike" spc="-100" dirty="0">
              <a:solidFill>
                <a:srgbClr val="595959"/>
              </a:solidFill>
              <a:ea typeface="THELuxGoM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85B8658-E23A-C411-4E51-FB3EA91BCBA7}"/>
              </a:ext>
            </a:extLst>
          </p:cNvPr>
          <p:cNvGrpSpPr/>
          <p:nvPr/>
        </p:nvGrpSpPr>
        <p:grpSpPr>
          <a:xfrm>
            <a:off x="11506200" y="3695700"/>
            <a:ext cx="4836190" cy="469900"/>
            <a:chOff x="10615422" y="2133480"/>
            <a:chExt cx="4836190" cy="469900"/>
          </a:xfrm>
        </p:grpSpPr>
        <p:sp>
          <p:nvSpPr>
            <p:cNvPr id="80" name="TextBox 14">
              <a:extLst>
                <a:ext uri="{FF2B5EF4-FFF2-40B4-BE49-F238E27FC236}">
                  <a16:creationId xmlns:a16="http://schemas.microsoft.com/office/drawing/2014/main" id="{81C6A671-0069-3D84-B7A7-4D124EB1CE6B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게시글 내용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5571E3B8-892D-98E0-347D-73EBD6537E4D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87" name="TextBox 15">
            <a:extLst>
              <a:ext uri="{FF2B5EF4-FFF2-40B4-BE49-F238E27FC236}">
                <a16:creationId xmlns:a16="http://schemas.microsoft.com/office/drawing/2014/main" id="{2013A370-37B5-8330-E40B-FC947B283454}"/>
              </a:ext>
            </a:extLst>
          </p:cNvPr>
          <p:cNvSpPr txBox="1"/>
          <p:nvPr/>
        </p:nvSpPr>
        <p:spPr>
          <a:xfrm>
            <a:off x="17272000" y="8951338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 dirty="0">
                <a:solidFill>
                  <a:srgbClr val="FFFFFF"/>
                </a:solidFill>
                <a:latin typeface="THELuxGoB"/>
              </a:rPr>
              <a:t>05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F17963D0-3CE1-DB62-C7B4-6C998523B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26" name="TextBox 15">
            <a:extLst>
              <a:ext uri="{FF2B5EF4-FFF2-40B4-BE49-F238E27FC236}">
                <a16:creationId xmlns:a16="http://schemas.microsoft.com/office/drawing/2014/main" id="{7DE66398-E071-AE86-123E-9435AFE797FC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13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728D3D5-524C-46AF-FD95-BD6A99B4BE53}"/>
              </a:ext>
            </a:extLst>
          </p:cNvPr>
          <p:cNvGrpSpPr/>
          <p:nvPr/>
        </p:nvGrpSpPr>
        <p:grpSpPr>
          <a:xfrm>
            <a:off x="11567922" y="5492423"/>
            <a:ext cx="7177278" cy="1251277"/>
            <a:chOff x="10615422" y="2133480"/>
            <a:chExt cx="7177278" cy="1251277"/>
          </a:xfrm>
        </p:grpSpPr>
        <p:sp>
          <p:nvSpPr>
            <p:cNvPr id="32" name="TextBox 14">
              <a:extLst>
                <a:ext uri="{FF2B5EF4-FFF2-40B4-BE49-F238E27FC236}">
                  <a16:creationId xmlns:a16="http://schemas.microsoft.com/office/drawing/2014/main" id="{ED5C4B67-1716-D1FA-0C84-01C14A6F3BF8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98770"/>
                </a:lnSpc>
              </a:pP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댓글</a:t>
              </a:r>
            </a:p>
          </p:txBody>
        </p:sp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C312D686-44AA-6A54-0F16-53C721F234B5}"/>
                </a:ext>
              </a:extLst>
            </p:cNvPr>
            <p:cNvSpPr txBox="1"/>
            <p:nvPr/>
          </p:nvSpPr>
          <p:spPr>
            <a:xfrm>
              <a:off x="11197112" y="2515176"/>
              <a:ext cx="6595588" cy="86958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spc="-100" dirty="0" err="1">
                  <a:solidFill>
                    <a:srgbClr val="000000"/>
                  </a:solidFill>
                  <a:ea typeface="THELuxGoR"/>
                </a:rPr>
                <a:t>대댓글</a:t>
              </a:r>
              <a:r>
                <a:rPr lang="en-US" altLang="ko-KR" sz="1900" spc="-100" dirty="0">
                  <a:solidFill>
                    <a:srgbClr val="000000"/>
                  </a:solidFill>
                  <a:ea typeface="THELuxGoR"/>
                </a:rPr>
                <a:t>,</a:t>
              </a: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 댓글 신고 기능</a:t>
              </a:r>
              <a:endParaRPr lang="en-US" altLang="ko-KR" sz="1900" b="0" i="0" u="none" strike="noStrike" spc="-100" dirty="0">
                <a:solidFill>
                  <a:srgbClr val="000000"/>
                </a:solidFill>
                <a:ea typeface="THELuxGoR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E0B83B1-E97A-877D-02C6-6CB933619D90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849573C-2861-0B10-EAF8-751CB141A4AC}"/>
              </a:ext>
            </a:extLst>
          </p:cNvPr>
          <p:cNvGrpSpPr/>
          <p:nvPr/>
        </p:nvGrpSpPr>
        <p:grpSpPr>
          <a:xfrm>
            <a:off x="11506200" y="4411548"/>
            <a:ext cx="7177278" cy="949145"/>
            <a:chOff x="10615422" y="2133480"/>
            <a:chExt cx="7177278" cy="949145"/>
          </a:xfrm>
        </p:grpSpPr>
        <p:sp>
          <p:nvSpPr>
            <p:cNvPr id="22" name="TextBox 14">
              <a:extLst>
                <a:ext uri="{FF2B5EF4-FFF2-40B4-BE49-F238E27FC236}">
                  <a16:creationId xmlns:a16="http://schemas.microsoft.com/office/drawing/2014/main" id="{10DFA1FD-743E-E208-8BD4-8FD70FD54EF9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98770"/>
                </a:lnSpc>
              </a:pP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게시글 수정</a:t>
              </a:r>
              <a:r>
                <a:rPr lang="en-US" altLang="ko-KR" sz="2600" spc="-100" dirty="0">
                  <a:solidFill>
                    <a:srgbClr val="000000"/>
                  </a:solidFill>
                  <a:ea typeface="THELuxGoB"/>
                </a:rPr>
                <a:t>/</a:t>
              </a: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삭제 버튼</a:t>
              </a:r>
            </a:p>
          </p:txBody>
        </p:sp>
        <p:sp>
          <p:nvSpPr>
            <p:cNvPr id="23" name="TextBox 15">
              <a:extLst>
                <a:ext uri="{FF2B5EF4-FFF2-40B4-BE49-F238E27FC236}">
                  <a16:creationId xmlns:a16="http://schemas.microsoft.com/office/drawing/2014/main" id="{887420D7-16DD-04F8-F87B-AD5DA5ECB06C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56744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게시글 작성자에게만 보임</a:t>
              </a:r>
              <a:endParaRPr lang="en-US" altLang="ko-KR" sz="1900" b="0" i="0" u="none" strike="noStrike" spc="-100" dirty="0">
                <a:solidFill>
                  <a:srgbClr val="000000"/>
                </a:solidFill>
                <a:ea typeface="THELuxGoR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539E6F6-443E-1908-AEB1-9FEF0BEC1F07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330" y="1687305"/>
            <a:ext cx="9922425" cy="8117095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2205574" y="5481723"/>
            <a:ext cx="990600" cy="39387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직사각형 43"/>
          <p:cNvSpPr/>
          <p:nvPr/>
        </p:nvSpPr>
        <p:spPr>
          <a:xfrm>
            <a:off x="8911174" y="7414891"/>
            <a:ext cx="685800" cy="28950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5" name="직사각형 44"/>
          <p:cNvSpPr/>
          <p:nvPr/>
        </p:nvSpPr>
        <p:spPr>
          <a:xfrm>
            <a:off x="2205574" y="3425678"/>
            <a:ext cx="4724400" cy="184031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13EDD00-DB98-6D9E-F605-3FE9996C6A7F}"/>
              </a:ext>
            </a:extLst>
          </p:cNvPr>
          <p:cNvSpPr/>
          <p:nvPr/>
        </p:nvSpPr>
        <p:spPr>
          <a:xfrm>
            <a:off x="1988785" y="3208889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0471B72-6FEC-B6AF-7D52-ED0ED441D609}"/>
              </a:ext>
            </a:extLst>
          </p:cNvPr>
          <p:cNvSpPr/>
          <p:nvPr/>
        </p:nvSpPr>
        <p:spPr>
          <a:xfrm>
            <a:off x="1895631" y="5245081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222C5E8-7CCA-5A21-5F6C-5665361FEE4D}"/>
              </a:ext>
            </a:extLst>
          </p:cNvPr>
          <p:cNvSpPr/>
          <p:nvPr/>
        </p:nvSpPr>
        <p:spPr>
          <a:xfrm>
            <a:off x="8546273" y="7204605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66047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20C84-816D-8B79-5CA7-FD9304D9E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98B99CA-32F8-15D1-05A2-E200FF5CF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1FAAD59-F8DC-8A00-775D-769929E47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19100"/>
            <a:ext cx="139700" cy="10414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A4C7BAED-CBC2-861B-6006-913FE52A157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17">
            <a:extLst>
              <a:ext uri="{FF2B5EF4-FFF2-40B4-BE49-F238E27FC236}">
                <a16:creationId xmlns:a16="http://schemas.microsoft.com/office/drawing/2014/main" id="{6C0B5A4B-CB16-31D6-A1D2-F313203CA496}"/>
              </a:ext>
            </a:extLst>
          </p:cNvPr>
          <p:cNvSpPr txBox="1"/>
          <p:nvPr/>
        </p:nvSpPr>
        <p:spPr>
          <a:xfrm>
            <a:off x="685800" y="298450"/>
            <a:ext cx="51054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spc="-100" dirty="0" err="1">
                <a:solidFill>
                  <a:srgbClr val="000000"/>
                </a:solidFill>
                <a:latin typeface="Geologica Roman SemiBold"/>
              </a:rPr>
              <a:t>writeBoard</a:t>
            </a:r>
            <a:endParaRPr lang="en-US" sz="4600" b="0" i="0" u="none" strike="noStrike" spc="-100" dirty="0">
              <a:solidFill>
                <a:srgbClr val="000000"/>
              </a:solidFill>
              <a:latin typeface="Geologica Roman SemiBold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F7406612-C8A0-9373-9D64-070DCF4A906F}"/>
              </a:ext>
            </a:extLst>
          </p:cNvPr>
          <p:cNvSpPr txBox="1"/>
          <p:nvPr/>
        </p:nvSpPr>
        <p:spPr>
          <a:xfrm>
            <a:off x="5791200" y="430219"/>
            <a:ext cx="12496799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595959"/>
                </a:solidFill>
                <a:ea typeface="THELuxGoM"/>
              </a:rPr>
              <a:t>커뮤니티 게시글 쓰기</a:t>
            </a:r>
            <a:endParaRPr lang="ko-KR" sz="2400" b="0" i="0" u="none" strike="noStrike" spc="-100" dirty="0">
              <a:solidFill>
                <a:srgbClr val="595959"/>
              </a:solidFill>
              <a:ea typeface="THELuxGoM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1C45BF9-F940-99F4-5C83-99641FE3444D}"/>
              </a:ext>
            </a:extLst>
          </p:cNvPr>
          <p:cNvGrpSpPr/>
          <p:nvPr/>
        </p:nvGrpSpPr>
        <p:grpSpPr>
          <a:xfrm>
            <a:off x="11394831" y="4538608"/>
            <a:ext cx="4836190" cy="469900"/>
            <a:chOff x="10615422" y="2133480"/>
            <a:chExt cx="4836190" cy="469900"/>
          </a:xfrm>
        </p:grpSpPr>
        <p:sp>
          <p:nvSpPr>
            <p:cNvPr id="72" name="TextBox 14">
              <a:extLst>
                <a:ext uri="{FF2B5EF4-FFF2-40B4-BE49-F238E27FC236}">
                  <a16:creationId xmlns:a16="http://schemas.microsoft.com/office/drawing/2014/main" id="{ACD34EA5-72C6-0440-2797-35F7746D8F57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글꼴 </a:t>
              </a:r>
              <a:r>
                <a:rPr lang="en-US" altLang="ko-KR" sz="2600" spc="-100" dirty="0">
                  <a:solidFill>
                    <a:srgbClr val="000000"/>
                  </a:solidFill>
                  <a:ea typeface="THELuxGoB"/>
                </a:rPr>
                <a:t>/ </a:t>
              </a: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글씨 크기 설정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D626364-1590-4C4A-C9D4-BD4F6977FC95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3FE076C-573A-A9CD-E710-CF1CEC93941F}"/>
              </a:ext>
            </a:extLst>
          </p:cNvPr>
          <p:cNvGrpSpPr/>
          <p:nvPr/>
        </p:nvGrpSpPr>
        <p:grpSpPr>
          <a:xfrm>
            <a:off x="11394831" y="3848100"/>
            <a:ext cx="4836190" cy="469900"/>
            <a:chOff x="10615422" y="2133480"/>
            <a:chExt cx="4836190" cy="469900"/>
          </a:xfrm>
        </p:grpSpPr>
        <p:sp>
          <p:nvSpPr>
            <p:cNvPr id="76" name="TextBox 14">
              <a:extLst>
                <a:ext uri="{FF2B5EF4-FFF2-40B4-BE49-F238E27FC236}">
                  <a16:creationId xmlns:a16="http://schemas.microsoft.com/office/drawing/2014/main" id="{8B106F0A-6EE0-C46D-338B-18441FB55430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첨부파일 업로드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15BEB30-741F-BF0A-9D5B-B340F32C6398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16DAC47-85B0-AF45-E9DE-67B4BC875D5A}"/>
              </a:ext>
            </a:extLst>
          </p:cNvPr>
          <p:cNvGrpSpPr/>
          <p:nvPr/>
        </p:nvGrpSpPr>
        <p:grpSpPr>
          <a:xfrm>
            <a:off x="11394831" y="5283200"/>
            <a:ext cx="4836190" cy="469900"/>
            <a:chOff x="10615422" y="2133480"/>
            <a:chExt cx="4836190" cy="469900"/>
          </a:xfrm>
        </p:grpSpPr>
        <p:sp>
          <p:nvSpPr>
            <p:cNvPr id="80" name="TextBox 14">
              <a:extLst>
                <a:ext uri="{FF2B5EF4-FFF2-40B4-BE49-F238E27FC236}">
                  <a16:creationId xmlns:a16="http://schemas.microsoft.com/office/drawing/2014/main" id="{D2BF2086-B77A-6265-A6B9-001592C026C1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제목</a:t>
              </a:r>
              <a:r>
                <a:rPr lang="en-US" altLang="ko-KR" sz="2600" b="0" i="0" u="none" strike="noStrike" spc="-100" dirty="0">
                  <a:solidFill>
                    <a:srgbClr val="000000"/>
                  </a:solidFill>
                  <a:ea typeface="THELuxGoB"/>
                </a:rPr>
                <a:t>, </a:t>
              </a: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내용 입력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D81F664C-0F12-6293-66A4-6D4433BC02C8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87" name="TextBox 15">
            <a:extLst>
              <a:ext uri="{FF2B5EF4-FFF2-40B4-BE49-F238E27FC236}">
                <a16:creationId xmlns:a16="http://schemas.microsoft.com/office/drawing/2014/main" id="{B6FDB3F4-BC26-1C15-3464-2AE50D0730D5}"/>
              </a:ext>
            </a:extLst>
          </p:cNvPr>
          <p:cNvSpPr txBox="1"/>
          <p:nvPr/>
        </p:nvSpPr>
        <p:spPr>
          <a:xfrm>
            <a:off x="17272000" y="8951338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 dirty="0">
                <a:solidFill>
                  <a:srgbClr val="FFFFFF"/>
                </a:solidFill>
                <a:latin typeface="THELuxGoB"/>
              </a:rPr>
              <a:t>05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AD148DC1-B17C-A8C4-F077-11DFBF50D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26" name="TextBox 15">
            <a:extLst>
              <a:ext uri="{FF2B5EF4-FFF2-40B4-BE49-F238E27FC236}">
                <a16:creationId xmlns:a16="http://schemas.microsoft.com/office/drawing/2014/main" id="{4F21CAE3-4707-203F-890D-1643E992F902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14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b="7926"/>
          <a:stretch/>
        </p:blipFill>
        <p:spPr>
          <a:xfrm>
            <a:off x="1381894" y="1542667"/>
            <a:ext cx="9296400" cy="790613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363093" y="2301353"/>
            <a:ext cx="2133601" cy="54843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직사각형 29"/>
          <p:cNvSpPr/>
          <p:nvPr/>
        </p:nvSpPr>
        <p:spPr>
          <a:xfrm>
            <a:off x="2906629" y="2986884"/>
            <a:ext cx="6247665" cy="60387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직사각형 30"/>
          <p:cNvSpPr/>
          <p:nvPr/>
        </p:nvSpPr>
        <p:spPr>
          <a:xfrm>
            <a:off x="1737480" y="2301352"/>
            <a:ext cx="1169149" cy="54843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1BB70BC-B36D-B1B7-7512-FB265C1B8551}"/>
              </a:ext>
            </a:extLst>
          </p:cNvPr>
          <p:cNvSpPr/>
          <p:nvPr/>
        </p:nvSpPr>
        <p:spPr>
          <a:xfrm>
            <a:off x="1458080" y="2124849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5D608A2-51D7-86D5-563B-88441EC3916D}"/>
              </a:ext>
            </a:extLst>
          </p:cNvPr>
          <p:cNvSpPr/>
          <p:nvPr/>
        </p:nvSpPr>
        <p:spPr>
          <a:xfrm>
            <a:off x="3045426" y="2177487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4F0BA2-C664-7947-752A-B9D1B66CF456}"/>
              </a:ext>
            </a:extLst>
          </p:cNvPr>
          <p:cNvSpPr/>
          <p:nvPr/>
        </p:nvSpPr>
        <p:spPr>
          <a:xfrm>
            <a:off x="2595598" y="3014602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86580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4">
            <a:extLst>
              <a:ext uri="{FF2B5EF4-FFF2-40B4-BE49-F238E27FC236}">
                <a16:creationId xmlns:a16="http://schemas.microsoft.com/office/drawing/2014/main" id="{009416BE-BAED-A764-BC00-7F0CAD13D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800" y="9448801"/>
            <a:ext cx="1447800" cy="35560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7B26361-FC52-BF57-0409-F241FA449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75201" y="5194301"/>
            <a:ext cx="10439400" cy="12701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282200C6-B191-F499-E1CB-45853CEB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1" y="419101"/>
            <a:ext cx="139700" cy="1041401"/>
          </a:xfrm>
          <a:prstGeom prst="rect">
            <a:avLst/>
          </a:prstGeom>
        </p:spPr>
      </p:pic>
      <p:sp>
        <p:nvSpPr>
          <p:cNvPr id="13" name="TextBox 17">
            <a:extLst>
              <a:ext uri="{FF2B5EF4-FFF2-40B4-BE49-F238E27FC236}">
                <a16:creationId xmlns:a16="http://schemas.microsoft.com/office/drawing/2014/main" id="{7D124E49-3465-7916-8E36-4D8E7449D047}"/>
              </a:ext>
            </a:extLst>
          </p:cNvPr>
          <p:cNvSpPr txBox="1"/>
          <p:nvPr/>
        </p:nvSpPr>
        <p:spPr>
          <a:xfrm>
            <a:off x="685800" y="508000"/>
            <a:ext cx="4724399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1" spc="-100" dirty="0" err="1">
                <a:latin typeface="Geologica Roman SemiBold"/>
              </a:rPr>
              <a:t>InstructorProfile</a:t>
            </a:r>
            <a:endParaRPr lang="en-US" sz="4601" spc="-100" dirty="0">
              <a:latin typeface="Geologica Roman SemiBold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8648EBFB-A346-DF6D-A44A-30E39E2104D9}"/>
              </a:ext>
            </a:extLst>
          </p:cNvPr>
          <p:cNvSpPr txBox="1"/>
          <p:nvPr/>
        </p:nvSpPr>
        <p:spPr>
          <a:xfrm>
            <a:off x="5575298" y="571500"/>
            <a:ext cx="8624657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강의 프로필</a:t>
            </a:r>
            <a:r>
              <a:rPr lang="en-US" altLang="ko-KR" sz="2400" spc="-100" dirty="0">
                <a:solidFill>
                  <a:srgbClr val="595959"/>
                </a:solidFill>
                <a:ea typeface="THELuxGoM"/>
              </a:rPr>
              <a:t>, </a:t>
            </a: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소개</a:t>
            </a:r>
            <a:r>
              <a:rPr lang="en-US" altLang="ko-KR" sz="2400" spc="-100" dirty="0">
                <a:solidFill>
                  <a:srgbClr val="595959"/>
                </a:solidFill>
                <a:ea typeface="THELuxGoM"/>
              </a:rPr>
              <a:t>, </a:t>
            </a: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강의</a:t>
            </a:r>
            <a:r>
              <a:rPr lang="en-US" altLang="ko-KR" sz="2400" spc="-100" dirty="0">
                <a:solidFill>
                  <a:srgbClr val="595959"/>
                </a:solidFill>
                <a:ea typeface="THELuxGoM"/>
              </a:rPr>
              <a:t>, </a:t>
            </a:r>
            <a:r>
              <a:rPr lang="ko-KR" altLang="en-US" sz="2400" spc="-100" dirty="0" err="1">
                <a:solidFill>
                  <a:srgbClr val="595959"/>
                </a:solidFill>
                <a:ea typeface="THELuxGoM"/>
              </a:rPr>
              <a:t>수강평</a:t>
            </a:r>
            <a:endParaRPr lang="ko-KR" altLang="en-US" sz="2400" spc="-100" dirty="0">
              <a:solidFill>
                <a:srgbClr val="595959"/>
              </a:solidFill>
              <a:ea typeface="THELuxGoM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C689C453-43C5-29CA-2094-F29608432D8F}"/>
              </a:ext>
            </a:extLst>
          </p:cNvPr>
          <p:cNvSpPr txBox="1"/>
          <p:nvPr/>
        </p:nvSpPr>
        <p:spPr>
          <a:xfrm>
            <a:off x="17272001" y="9423401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spc="-100" dirty="0">
                <a:solidFill>
                  <a:srgbClr val="FFFFFF"/>
                </a:solidFill>
                <a:latin typeface="THELuxGoB"/>
              </a:rPr>
              <a:t>15</a:t>
            </a:r>
            <a:endParaRPr lang="en-US" sz="2100" spc="-100" dirty="0">
              <a:solidFill>
                <a:srgbClr val="FFFFFF"/>
              </a:solidFill>
              <a:latin typeface="THELuxGoB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9228" t="1560" b="19644"/>
          <a:stretch/>
        </p:blipFill>
        <p:spPr>
          <a:xfrm>
            <a:off x="914400" y="3238500"/>
            <a:ext cx="9651298" cy="409194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362200" y="6447964"/>
            <a:ext cx="1524000" cy="52433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1BB70BC-B36D-B1B7-7512-FB265C1B8551}"/>
              </a:ext>
            </a:extLst>
          </p:cNvPr>
          <p:cNvSpPr/>
          <p:nvPr/>
        </p:nvSpPr>
        <p:spPr>
          <a:xfrm>
            <a:off x="2057400" y="6315569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C63B0F-1B7A-4492-D148-54DE5BC38AF8}"/>
              </a:ext>
            </a:extLst>
          </p:cNvPr>
          <p:cNvGrpSpPr/>
          <p:nvPr/>
        </p:nvGrpSpPr>
        <p:grpSpPr>
          <a:xfrm>
            <a:off x="10593535" y="4578001"/>
            <a:ext cx="7177278" cy="1130997"/>
            <a:chOff x="10615422" y="2133480"/>
            <a:chExt cx="7177278" cy="1130997"/>
          </a:xfrm>
        </p:grpSpPr>
        <p:sp>
          <p:nvSpPr>
            <p:cNvPr id="3" name="TextBox 14">
              <a:extLst>
                <a:ext uri="{FF2B5EF4-FFF2-40B4-BE49-F238E27FC236}">
                  <a16:creationId xmlns:a16="http://schemas.microsoft.com/office/drawing/2014/main" id="{CD3205C9-1EC0-C044-A325-E320F86E56BD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800" spc="-100" dirty="0">
                  <a:solidFill>
                    <a:srgbClr val="000000"/>
                  </a:solidFill>
                  <a:latin typeface="+mj-lt"/>
                  <a:ea typeface="THELuxGoB"/>
                </a:rPr>
                <a:t>강의 목록</a:t>
              </a:r>
              <a:endParaRPr lang="ko-KR" altLang="en-US" sz="2700" dirty="0">
                <a:latin typeface="+mj-lt"/>
              </a:endParaRPr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33A9427B-AA11-7E6B-C82D-0992D887C554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1" spc="-100" dirty="0">
                  <a:solidFill>
                    <a:srgbClr val="000000"/>
                  </a:solidFill>
                  <a:latin typeface="+mn-ea"/>
                </a:rPr>
                <a:t>강사의 모든 강의 확인</a:t>
              </a:r>
              <a:endParaRPr lang="en-US" sz="1901" spc="-1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2DF03E8-2223-B817-E976-3DE2751F450F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B12365-BAE1-CAF9-9EF0-A6B2B4A17201}"/>
              </a:ext>
            </a:extLst>
          </p:cNvPr>
          <p:cNvGrpSpPr/>
          <p:nvPr/>
        </p:nvGrpSpPr>
        <p:grpSpPr>
          <a:xfrm>
            <a:off x="10593535" y="3380842"/>
            <a:ext cx="7177278" cy="1130997"/>
            <a:chOff x="10615422" y="2133480"/>
            <a:chExt cx="7177278" cy="1130997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7D322907-05AC-58C2-1058-CE618BBDF686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599" spc="-100" dirty="0">
                  <a:solidFill>
                    <a:srgbClr val="000000"/>
                  </a:solidFill>
                  <a:latin typeface="+mj-lt"/>
                  <a:ea typeface="THELuxGoB"/>
                </a:rPr>
                <a:t>좋아요</a:t>
              </a:r>
              <a:endParaRPr lang="ko-KR" altLang="en-US" sz="2599" spc="-1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A6406FCF-17D1-1AED-82F1-91BD1280259A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1" spc="-100" dirty="0">
                  <a:solidFill>
                    <a:srgbClr val="000000"/>
                  </a:solidFill>
                  <a:latin typeface="+mj-lt"/>
                </a:rPr>
                <a:t>강사 좋아요</a:t>
              </a:r>
              <a:r>
                <a:rPr lang="en-US" altLang="ko-KR" sz="1901" spc="-100" dirty="0">
                  <a:solidFill>
                    <a:srgbClr val="000000"/>
                  </a:solidFill>
                  <a:latin typeface="+mj-lt"/>
                </a:rPr>
                <a:t>(</a:t>
              </a:r>
              <a:r>
                <a:rPr lang="ko-KR" altLang="en-US" sz="1901" spc="-100" dirty="0">
                  <a:solidFill>
                    <a:srgbClr val="000000"/>
                  </a:solidFill>
                  <a:latin typeface="+mj-lt"/>
                </a:rPr>
                <a:t>찜</a:t>
              </a:r>
              <a:r>
                <a:rPr lang="en-US" altLang="ko-KR" sz="1901" spc="-100" dirty="0">
                  <a:solidFill>
                    <a:srgbClr val="000000"/>
                  </a:solidFill>
                  <a:latin typeface="+mj-lt"/>
                </a:rPr>
                <a:t>)</a:t>
              </a:r>
              <a:r>
                <a:rPr lang="ko-KR" altLang="en-US" sz="1901" spc="-100" dirty="0">
                  <a:solidFill>
                    <a:srgbClr val="000000"/>
                  </a:solidFill>
                  <a:latin typeface="+mj-lt"/>
                </a:rPr>
                <a:t> 통해 마이페이지에서  좋아요</a:t>
              </a:r>
              <a:r>
                <a:rPr lang="en-US" altLang="ko-KR" sz="1901" spc="-100" dirty="0">
                  <a:solidFill>
                    <a:srgbClr val="000000"/>
                  </a:solidFill>
                  <a:latin typeface="+mj-lt"/>
                </a:rPr>
                <a:t>(</a:t>
              </a:r>
              <a:r>
                <a:rPr lang="ko-KR" altLang="en-US" sz="1901" spc="-100" dirty="0">
                  <a:solidFill>
                    <a:srgbClr val="000000"/>
                  </a:solidFill>
                  <a:latin typeface="+mj-lt"/>
                </a:rPr>
                <a:t>찜</a:t>
              </a:r>
              <a:r>
                <a:rPr lang="en-US" altLang="ko-KR" sz="1901" spc="-100" dirty="0">
                  <a:solidFill>
                    <a:srgbClr val="000000"/>
                  </a:solidFill>
                  <a:latin typeface="+mj-lt"/>
                </a:rPr>
                <a:t>)</a:t>
              </a:r>
              <a:r>
                <a:rPr lang="ko-KR" altLang="en-US" sz="1901" spc="-100" dirty="0">
                  <a:solidFill>
                    <a:srgbClr val="000000"/>
                  </a:solidFill>
                  <a:latin typeface="+mj-lt"/>
                </a:rPr>
                <a:t> 내역 확인 가능</a:t>
              </a:r>
              <a:endParaRPr lang="en-US" sz="1901" spc="-1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ADD5AF1-A615-D616-4CE7-3787DC3D78E8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5C3D5C2-D4F1-398D-BD04-EBB64B5D8B64}"/>
              </a:ext>
            </a:extLst>
          </p:cNvPr>
          <p:cNvGrpSpPr/>
          <p:nvPr/>
        </p:nvGrpSpPr>
        <p:grpSpPr>
          <a:xfrm>
            <a:off x="10593535" y="5775160"/>
            <a:ext cx="7177278" cy="1266848"/>
            <a:chOff x="10615422" y="2133480"/>
            <a:chExt cx="7177278" cy="1266848"/>
          </a:xfrm>
        </p:grpSpPr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F2A975DF-B927-DB8F-0BB3-25A8B25564D4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599" spc="-100" dirty="0">
                  <a:solidFill>
                    <a:srgbClr val="000000"/>
                  </a:solidFill>
                  <a:latin typeface="+mj-lt"/>
                  <a:ea typeface="THELuxGoB"/>
                </a:rPr>
                <a:t>수강 목록</a:t>
              </a:r>
            </a:p>
          </p:txBody>
        </p: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A3FE3624-76C5-1223-AC24-495F6EA22373}"/>
                </a:ext>
              </a:extLst>
            </p:cNvPr>
            <p:cNvSpPr txBox="1"/>
            <p:nvPr/>
          </p:nvSpPr>
          <p:spPr>
            <a:xfrm>
              <a:off x="11197112" y="2651028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1" spc="-100" dirty="0">
                  <a:solidFill>
                    <a:srgbClr val="000000"/>
                  </a:solidFill>
                  <a:latin typeface="+mj-lt"/>
                  <a:ea typeface="THELuxGoR"/>
                </a:rPr>
                <a:t>강사의 모든 </a:t>
              </a:r>
              <a:r>
                <a:rPr lang="ko-KR" altLang="en-US" sz="1901" spc="-100" dirty="0" err="1">
                  <a:solidFill>
                    <a:srgbClr val="000000"/>
                  </a:solidFill>
                  <a:latin typeface="+mj-lt"/>
                  <a:ea typeface="THELuxGoR"/>
                </a:rPr>
                <a:t>수강평</a:t>
              </a:r>
              <a:r>
                <a:rPr lang="ko-KR" altLang="en-US" sz="1901" spc="-100" dirty="0">
                  <a:solidFill>
                    <a:srgbClr val="000000"/>
                  </a:solidFill>
                  <a:latin typeface="+mj-lt"/>
                  <a:ea typeface="THELuxGoR"/>
                </a:rPr>
                <a:t> 확인</a:t>
              </a:r>
              <a:endParaRPr lang="en-US" sz="1901" spc="-1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C86C451-BAE7-6462-BA6C-C6887AE7CBE1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2815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046" y="1460501"/>
            <a:ext cx="4861668" cy="8570250"/>
          </a:xfrm>
          <a:prstGeom prst="rect">
            <a:avLst/>
          </a:prstGeom>
          <a:ln>
            <a:noFill/>
          </a:ln>
        </p:spPr>
      </p:pic>
      <p:sp>
        <p:nvSpPr>
          <p:cNvPr id="7" name="직사각형 6"/>
          <p:cNvSpPr/>
          <p:nvPr/>
        </p:nvSpPr>
        <p:spPr>
          <a:xfrm>
            <a:off x="4413667" y="1460501"/>
            <a:ext cx="4771472" cy="39835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13668" y="5395301"/>
            <a:ext cx="4771472" cy="47491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7B26361-FC52-BF57-0409-F241FA449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75201" y="5194301"/>
            <a:ext cx="10439400" cy="12701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282200C6-B191-F499-E1CB-45853CEB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1" y="419101"/>
            <a:ext cx="139700" cy="1041401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A15439DB-CA6C-DD4E-B6AC-9B93A1ACA6D9}"/>
              </a:ext>
            </a:extLst>
          </p:cNvPr>
          <p:cNvSpPr/>
          <p:nvPr/>
        </p:nvSpPr>
        <p:spPr>
          <a:xfrm>
            <a:off x="4067408" y="1319912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15439DB-CA6C-DD4E-B6AC-9B93A1ACA6D9}"/>
              </a:ext>
            </a:extLst>
          </p:cNvPr>
          <p:cNvSpPr/>
          <p:nvPr/>
        </p:nvSpPr>
        <p:spPr>
          <a:xfrm>
            <a:off x="4105826" y="5284149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ABFD5FC-D0F3-6FB4-32F4-2890FD44E613}"/>
              </a:ext>
            </a:extLst>
          </p:cNvPr>
          <p:cNvGrpSpPr/>
          <p:nvPr/>
        </p:nvGrpSpPr>
        <p:grpSpPr>
          <a:xfrm>
            <a:off x="10593535" y="4578001"/>
            <a:ext cx="7177278" cy="1130997"/>
            <a:chOff x="10615422" y="2133480"/>
            <a:chExt cx="7177278" cy="1130997"/>
          </a:xfrm>
        </p:grpSpPr>
        <p:sp>
          <p:nvSpPr>
            <p:cNvPr id="23" name="TextBox 14">
              <a:extLst>
                <a:ext uri="{FF2B5EF4-FFF2-40B4-BE49-F238E27FC236}">
                  <a16:creationId xmlns:a16="http://schemas.microsoft.com/office/drawing/2014/main" id="{EFF6EB1F-B355-AB29-24D6-5ECE38147AA8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800" spc="-100" dirty="0">
                  <a:solidFill>
                    <a:srgbClr val="000000"/>
                  </a:solidFill>
                  <a:latin typeface="+mj-lt"/>
                  <a:ea typeface="THELuxGoB"/>
                </a:rPr>
                <a:t>강의 목록</a:t>
              </a:r>
              <a:endParaRPr lang="ko-KR" altLang="en-US" sz="2700" dirty="0">
                <a:latin typeface="+mj-lt"/>
              </a:endParaRPr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24F4D3A8-75BA-38DD-8166-A800135D8A80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1" spc="-100" dirty="0">
                  <a:solidFill>
                    <a:srgbClr val="000000"/>
                  </a:solidFill>
                  <a:latin typeface="+mn-ea"/>
                </a:rPr>
                <a:t>강사의 모든 강의 확인</a:t>
              </a:r>
              <a:endParaRPr lang="en-US" sz="1901" spc="-1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C2E6E9E-D409-5537-443F-50358508E835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30F3203-73AC-A529-FC9A-544AD047D047}"/>
              </a:ext>
            </a:extLst>
          </p:cNvPr>
          <p:cNvGrpSpPr/>
          <p:nvPr/>
        </p:nvGrpSpPr>
        <p:grpSpPr>
          <a:xfrm>
            <a:off x="10593535" y="3380842"/>
            <a:ext cx="7177278" cy="1130997"/>
            <a:chOff x="10615422" y="2133480"/>
            <a:chExt cx="7177278" cy="1130997"/>
          </a:xfrm>
        </p:grpSpPr>
        <p:sp>
          <p:nvSpPr>
            <p:cNvPr id="27" name="TextBox 14">
              <a:extLst>
                <a:ext uri="{FF2B5EF4-FFF2-40B4-BE49-F238E27FC236}">
                  <a16:creationId xmlns:a16="http://schemas.microsoft.com/office/drawing/2014/main" id="{93FCDBF0-D629-1C64-DD08-0485D474EAEF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599" spc="-100" dirty="0">
                  <a:solidFill>
                    <a:srgbClr val="000000"/>
                  </a:solidFill>
                  <a:latin typeface="+mj-lt"/>
                  <a:ea typeface="THELuxGoB"/>
                </a:rPr>
                <a:t>좋아요</a:t>
              </a:r>
              <a:endParaRPr lang="ko-KR" altLang="en-US" sz="2599" spc="-1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8" name="TextBox 15">
              <a:extLst>
                <a:ext uri="{FF2B5EF4-FFF2-40B4-BE49-F238E27FC236}">
                  <a16:creationId xmlns:a16="http://schemas.microsoft.com/office/drawing/2014/main" id="{C74B637D-F262-7884-29C8-9F76853826CB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1" spc="-100" dirty="0">
                  <a:solidFill>
                    <a:srgbClr val="000000"/>
                  </a:solidFill>
                  <a:latin typeface="+mj-lt"/>
                </a:rPr>
                <a:t>강사 좋아요</a:t>
              </a:r>
              <a:r>
                <a:rPr lang="en-US" altLang="ko-KR" sz="1901" spc="-100" dirty="0">
                  <a:solidFill>
                    <a:srgbClr val="000000"/>
                  </a:solidFill>
                  <a:latin typeface="+mj-lt"/>
                </a:rPr>
                <a:t>(</a:t>
              </a:r>
              <a:r>
                <a:rPr lang="ko-KR" altLang="en-US" sz="1901" spc="-100" dirty="0">
                  <a:solidFill>
                    <a:srgbClr val="000000"/>
                  </a:solidFill>
                  <a:latin typeface="+mj-lt"/>
                </a:rPr>
                <a:t>찜</a:t>
              </a:r>
              <a:r>
                <a:rPr lang="en-US" altLang="ko-KR" sz="1901" spc="-100" dirty="0">
                  <a:solidFill>
                    <a:srgbClr val="000000"/>
                  </a:solidFill>
                  <a:latin typeface="+mj-lt"/>
                </a:rPr>
                <a:t>)</a:t>
              </a:r>
              <a:r>
                <a:rPr lang="ko-KR" altLang="en-US" sz="1901" spc="-100" dirty="0">
                  <a:solidFill>
                    <a:srgbClr val="000000"/>
                  </a:solidFill>
                  <a:latin typeface="+mj-lt"/>
                </a:rPr>
                <a:t> 통해 마이페이지에서  좋아요</a:t>
              </a:r>
              <a:r>
                <a:rPr lang="en-US" altLang="ko-KR" sz="1901" spc="-100" dirty="0">
                  <a:solidFill>
                    <a:srgbClr val="000000"/>
                  </a:solidFill>
                  <a:latin typeface="+mj-lt"/>
                </a:rPr>
                <a:t>(</a:t>
              </a:r>
              <a:r>
                <a:rPr lang="ko-KR" altLang="en-US" sz="1901" spc="-100" dirty="0">
                  <a:solidFill>
                    <a:srgbClr val="000000"/>
                  </a:solidFill>
                  <a:latin typeface="+mj-lt"/>
                </a:rPr>
                <a:t>찜</a:t>
              </a:r>
              <a:r>
                <a:rPr lang="en-US" altLang="ko-KR" sz="1901" spc="-100" dirty="0">
                  <a:solidFill>
                    <a:srgbClr val="000000"/>
                  </a:solidFill>
                  <a:latin typeface="+mj-lt"/>
                </a:rPr>
                <a:t>)</a:t>
              </a:r>
              <a:r>
                <a:rPr lang="ko-KR" altLang="en-US" sz="1901" spc="-100" dirty="0">
                  <a:solidFill>
                    <a:srgbClr val="000000"/>
                  </a:solidFill>
                  <a:latin typeface="+mj-lt"/>
                </a:rPr>
                <a:t> 내역 확인 가능</a:t>
              </a:r>
              <a:endParaRPr lang="en-US" sz="1901" spc="-1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15439DB-CA6C-DD4E-B6AC-9B93A1ACA6D9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8FB3AE-4118-82BA-E0DD-12E7AA7CC525}"/>
              </a:ext>
            </a:extLst>
          </p:cNvPr>
          <p:cNvGrpSpPr/>
          <p:nvPr/>
        </p:nvGrpSpPr>
        <p:grpSpPr>
          <a:xfrm>
            <a:off x="10593535" y="5775160"/>
            <a:ext cx="7177278" cy="1266848"/>
            <a:chOff x="10615422" y="2133480"/>
            <a:chExt cx="7177278" cy="1266848"/>
          </a:xfrm>
        </p:grpSpPr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C79BA4ED-7655-BCFA-751A-357B85890A82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599" spc="-100" dirty="0">
                  <a:solidFill>
                    <a:srgbClr val="000000"/>
                  </a:solidFill>
                  <a:latin typeface="+mj-lt"/>
                  <a:ea typeface="THELuxGoB"/>
                </a:rPr>
                <a:t>수강 목록</a:t>
              </a:r>
            </a:p>
          </p:txBody>
        </p:sp>
        <p:sp>
          <p:nvSpPr>
            <p:cNvPr id="32" name="TextBox 15">
              <a:extLst>
                <a:ext uri="{FF2B5EF4-FFF2-40B4-BE49-F238E27FC236}">
                  <a16:creationId xmlns:a16="http://schemas.microsoft.com/office/drawing/2014/main" id="{532ACC87-8B28-9A26-96D3-937ED4435499}"/>
                </a:ext>
              </a:extLst>
            </p:cNvPr>
            <p:cNvSpPr txBox="1"/>
            <p:nvPr/>
          </p:nvSpPr>
          <p:spPr>
            <a:xfrm>
              <a:off x="11197112" y="2651028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1" spc="-100" dirty="0">
                  <a:solidFill>
                    <a:srgbClr val="000000"/>
                  </a:solidFill>
                  <a:latin typeface="+mj-lt"/>
                  <a:ea typeface="THELuxGoR"/>
                </a:rPr>
                <a:t>강사의 모든 </a:t>
              </a:r>
              <a:r>
                <a:rPr lang="ko-KR" altLang="en-US" sz="1901" spc="-100" dirty="0" err="1">
                  <a:solidFill>
                    <a:srgbClr val="000000"/>
                  </a:solidFill>
                  <a:latin typeface="+mj-lt"/>
                  <a:ea typeface="THELuxGoR"/>
                </a:rPr>
                <a:t>수강평</a:t>
              </a:r>
              <a:r>
                <a:rPr lang="ko-KR" altLang="en-US" sz="1901" spc="-100" dirty="0">
                  <a:solidFill>
                    <a:srgbClr val="000000"/>
                  </a:solidFill>
                  <a:latin typeface="+mj-lt"/>
                  <a:ea typeface="THELuxGoR"/>
                </a:rPr>
                <a:t> 확인</a:t>
              </a:r>
              <a:endParaRPr lang="en-US" sz="1901" spc="-1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20AA75C-A893-9F62-2BF8-BE2518B73D93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</p:grpSp>
      <p:sp>
        <p:nvSpPr>
          <p:cNvPr id="34" name="TextBox 17">
            <a:extLst>
              <a:ext uri="{FF2B5EF4-FFF2-40B4-BE49-F238E27FC236}">
                <a16:creationId xmlns:a16="http://schemas.microsoft.com/office/drawing/2014/main" id="{7D124E49-3465-7916-8E36-4D8E7449D047}"/>
              </a:ext>
            </a:extLst>
          </p:cNvPr>
          <p:cNvSpPr txBox="1"/>
          <p:nvPr/>
        </p:nvSpPr>
        <p:spPr>
          <a:xfrm>
            <a:off x="685800" y="508000"/>
            <a:ext cx="4724399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1" spc="-100" dirty="0" err="1">
                <a:latin typeface="Geologica Roman SemiBold"/>
              </a:rPr>
              <a:t>InstructorProfile</a:t>
            </a:r>
            <a:endParaRPr lang="en-US" sz="4601" spc="-100" dirty="0">
              <a:latin typeface="Geologica Roman SemiBold"/>
            </a:endParaRP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8648EBFB-A346-DF6D-A44A-30E39E2104D9}"/>
              </a:ext>
            </a:extLst>
          </p:cNvPr>
          <p:cNvSpPr txBox="1"/>
          <p:nvPr/>
        </p:nvSpPr>
        <p:spPr>
          <a:xfrm>
            <a:off x="5575298" y="571500"/>
            <a:ext cx="8624657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강의 프로필</a:t>
            </a:r>
            <a:r>
              <a:rPr lang="en-US" altLang="ko-KR" sz="2400" spc="-100" dirty="0">
                <a:solidFill>
                  <a:srgbClr val="595959"/>
                </a:solidFill>
                <a:ea typeface="THELuxGoM"/>
              </a:rPr>
              <a:t>, </a:t>
            </a: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소개</a:t>
            </a:r>
            <a:r>
              <a:rPr lang="en-US" altLang="ko-KR" sz="2400" spc="-100" dirty="0">
                <a:solidFill>
                  <a:srgbClr val="595959"/>
                </a:solidFill>
                <a:ea typeface="THELuxGoM"/>
              </a:rPr>
              <a:t>, </a:t>
            </a: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강의</a:t>
            </a:r>
            <a:r>
              <a:rPr lang="en-US" altLang="ko-KR" sz="2400" spc="-100" dirty="0">
                <a:solidFill>
                  <a:srgbClr val="595959"/>
                </a:solidFill>
                <a:ea typeface="THELuxGoM"/>
              </a:rPr>
              <a:t>, </a:t>
            </a:r>
            <a:r>
              <a:rPr lang="ko-KR" altLang="en-US" sz="2400" spc="-100" dirty="0" err="1">
                <a:solidFill>
                  <a:srgbClr val="595959"/>
                </a:solidFill>
                <a:ea typeface="THELuxGoM"/>
              </a:rPr>
              <a:t>수강평</a:t>
            </a:r>
            <a:endParaRPr lang="ko-KR" altLang="en-US" sz="2400" spc="-100" dirty="0">
              <a:solidFill>
                <a:srgbClr val="595959"/>
              </a:solidFill>
              <a:ea typeface="THELuxGoM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0BECED7-2048-B0C0-A24A-37397C5EB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3" name="TextBox 15">
            <a:extLst>
              <a:ext uri="{FF2B5EF4-FFF2-40B4-BE49-F238E27FC236}">
                <a16:creationId xmlns:a16="http://schemas.microsoft.com/office/drawing/2014/main" id="{EA85F195-012E-CE48-C014-3A48F1A00B7C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16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</p:spTree>
    <p:extLst>
      <p:ext uri="{BB962C8B-B14F-4D97-AF65-F5344CB8AC3E}">
        <p14:creationId xmlns:p14="http://schemas.microsoft.com/office/powerpoint/2010/main" val="3582431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07B26361-FC52-BF57-0409-F241FA449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1" y="5194301"/>
            <a:ext cx="10439400" cy="12701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282200C6-B191-F499-E1CB-45853CEBC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419101"/>
            <a:ext cx="139700" cy="1041401"/>
          </a:xfrm>
          <a:prstGeom prst="rect">
            <a:avLst/>
          </a:prstGeom>
        </p:spPr>
      </p:pic>
      <p:sp>
        <p:nvSpPr>
          <p:cNvPr id="22" name="TextBox 17">
            <a:extLst>
              <a:ext uri="{FF2B5EF4-FFF2-40B4-BE49-F238E27FC236}">
                <a16:creationId xmlns:a16="http://schemas.microsoft.com/office/drawing/2014/main" id="{7D124E49-3465-7916-8E36-4D8E7449D047}"/>
              </a:ext>
            </a:extLst>
          </p:cNvPr>
          <p:cNvSpPr txBox="1"/>
          <p:nvPr/>
        </p:nvSpPr>
        <p:spPr>
          <a:xfrm>
            <a:off x="685800" y="495300"/>
            <a:ext cx="5257799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1" spc="-100" dirty="0" err="1">
                <a:latin typeface="Geologica Roman SemiBold"/>
              </a:rPr>
              <a:t>mainLectureDetail</a:t>
            </a:r>
            <a:endParaRPr lang="en-US" sz="4601" spc="-100" dirty="0">
              <a:latin typeface="Geologica Roman SemiBold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81" y="3191563"/>
            <a:ext cx="10148105" cy="390387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817619" y="5364480"/>
            <a:ext cx="723902" cy="22181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직사각형 23"/>
          <p:cNvSpPr/>
          <p:nvPr/>
        </p:nvSpPr>
        <p:spPr>
          <a:xfrm>
            <a:off x="3817619" y="6717459"/>
            <a:ext cx="601982" cy="27008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ABFD5FC-D0F3-6FB4-32F4-2890FD44E613}"/>
              </a:ext>
            </a:extLst>
          </p:cNvPr>
          <p:cNvGrpSpPr/>
          <p:nvPr/>
        </p:nvGrpSpPr>
        <p:grpSpPr>
          <a:xfrm>
            <a:off x="3378566" y="5340002"/>
            <a:ext cx="16187955" cy="1627655"/>
            <a:chOff x="1604745" y="2133480"/>
            <a:chExt cx="16187955" cy="1627655"/>
          </a:xfrm>
        </p:grpSpPr>
        <p:sp>
          <p:nvSpPr>
            <p:cNvPr id="38" name="TextBox 14">
              <a:extLst>
                <a:ext uri="{FF2B5EF4-FFF2-40B4-BE49-F238E27FC236}">
                  <a16:creationId xmlns:a16="http://schemas.microsoft.com/office/drawing/2014/main" id="{EFF6EB1F-B355-AB29-24D6-5ECE38147AA8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800" spc="-100" dirty="0">
                  <a:solidFill>
                    <a:srgbClr val="000000"/>
                  </a:solidFill>
                  <a:latin typeface="+mj-lt"/>
                  <a:ea typeface="THELuxGoB"/>
                </a:rPr>
                <a:t>강사 정보</a:t>
              </a:r>
              <a:r>
                <a:rPr lang="ko-KR" altLang="en-US" sz="2700" dirty="0">
                  <a:solidFill>
                    <a:srgbClr val="FF0000"/>
                  </a:solidFill>
                  <a:latin typeface="+mj-lt"/>
                </a:rPr>
                <a:t> </a:t>
              </a:r>
            </a:p>
          </p:txBody>
        </p:sp>
        <p:sp>
          <p:nvSpPr>
            <p:cNvPr id="39" name="TextBox 15">
              <a:extLst>
                <a:ext uri="{FF2B5EF4-FFF2-40B4-BE49-F238E27FC236}">
                  <a16:creationId xmlns:a16="http://schemas.microsoft.com/office/drawing/2014/main" id="{24F4D3A8-75BA-38DD-8166-A800135D8A80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1" spc="-100" dirty="0">
                  <a:solidFill>
                    <a:srgbClr val="000000"/>
                  </a:solidFill>
                  <a:latin typeface="+mj-lt"/>
                </a:rPr>
                <a:t>클릭 시 </a:t>
              </a:r>
              <a:r>
                <a:rPr lang="ko-KR" altLang="en-US" sz="1901" spc="-100" dirty="0" err="1">
                  <a:solidFill>
                    <a:srgbClr val="000000"/>
                  </a:solidFill>
                  <a:latin typeface="+mj-lt"/>
                </a:rPr>
                <a:t>강사소개</a:t>
              </a:r>
              <a:r>
                <a:rPr lang="ko-KR" altLang="en-US" sz="1901" spc="-100" dirty="0">
                  <a:solidFill>
                    <a:srgbClr val="000000"/>
                  </a:solidFill>
                  <a:latin typeface="+mj-lt"/>
                </a:rPr>
                <a:t> 페이지로 이동</a:t>
              </a:r>
              <a:endParaRPr lang="en-US" sz="1901" spc="-1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C2E6E9E-D409-5537-443F-50358508E835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C2E6E9E-D409-5537-443F-50358508E835}"/>
                </a:ext>
              </a:extLst>
            </p:cNvPr>
            <p:cNvSpPr/>
            <p:nvPr/>
          </p:nvSpPr>
          <p:spPr>
            <a:xfrm>
              <a:off x="1604745" y="3327557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30F3203-73AC-A529-FC9A-544AD047D047}"/>
              </a:ext>
            </a:extLst>
          </p:cNvPr>
          <p:cNvGrpSpPr/>
          <p:nvPr/>
        </p:nvGrpSpPr>
        <p:grpSpPr>
          <a:xfrm>
            <a:off x="3340466" y="4265565"/>
            <a:ext cx="16165095" cy="1347786"/>
            <a:chOff x="1627606" y="2133480"/>
            <a:chExt cx="16165094" cy="1347786"/>
          </a:xfrm>
        </p:grpSpPr>
        <p:sp>
          <p:nvSpPr>
            <p:cNvPr id="42" name="TextBox 14">
              <a:extLst>
                <a:ext uri="{FF2B5EF4-FFF2-40B4-BE49-F238E27FC236}">
                  <a16:creationId xmlns:a16="http://schemas.microsoft.com/office/drawing/2014/main" id="{93FCDBF0-D629-1C64-DD08-0485D474EAEF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599" spc="-100" dirty="0">
                  <a:solidFill>
                    <a:srgbClr val="000000"/>
                  </a:solidFill>
                  <a:latin typeface="+mj-lt"/>
                  <a:ea typeface="THELuxGoB"/>
                </a:rPr>
                <a:t>카테고리 이동</a:t>
              </a:r>
              <a:endParaRPr lang="ko-KR" altLang="en-US" sz="2599" spc="-100" dirty="0">
                <a:latin typeface="+mn-ea"/>
              </a:endParaRPr>
            </a:p>
          </p:txBody>
        </p:sp>
        <p:sp>
          <p:nvSpPr>
            <p:cNvPr id="43" name="TextBox 15">
              <a:extLst>
                <a:ext uri="{FF2B5EF4-FFF2-40B4-BE49-F238E27FC236}">
                  <a16:creationId xmlns:a16="http://schemas.microsoft.com/office/drawing/2014/main" id="{C74B637D-F262-7884-29C8-9F76853826CB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1" spc="-100" dirty="0">
                  <a:solidFill>
                    <a:srgbClr val="000000"/>
                  </a:solidFill>
                  <a:latin typeface="+mj-lt"/>
                </a:rPr>
                <a:t>클릭 시 해당 카테고리로 이동</a:t>
              </a:r>
              <a:endParaRPr lang="en-US" sz="2700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15439DB-CA6C-DD4E-B6AC-9B93A1ACA6D9}"/>
                </a:ext>
              </a:extLst>
            </p:cNvPr>
            <p:cNvSpPr/>
            <p:nvPr/>
          </p:nvSpPr>
          <p:spPr>
            <a:xfrm>
              <a:off x="10702235" y="2175453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15439DB-CA6C-DD4E-B6AC-9B93A1ACA6D9}"/>
                </a:ext>
              </a:extLst>
            </p:cNvPr>
            <p:cNvSpPr/>
            <p:nvPr/>
          </p:nvSpPr>
          <p:spPr>
            <a:xfrm>
              <a:off x="1627606" y="3047688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C1690FF2-B1E9-04FF-2488-64574C160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3" name="TextBox 15">
            <a:extLst>
              <a:ext uri="{FF2B5EF4-FFF2-40B4-BE49-F238E27FC236}">
                <a16:creationId xmlns:a16="http://schemas.microsoft.com/office/drawing/2014/main" id="{16C4AFDC-C4C2-0FE8-FAD9-28FBD9267776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17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5F97A0B9-61BE-2106-4D17-A204AE82D6C3}"/>
              </a:ext>
            </a:extLst>
          </p:cNvPr>
          <p:cNvSpPr txBox="1"/>
          <p:nvPr/>
        </p:nvSpPr>
        <p:spPr>
          <a:xfrm>
            <a:off x="6108698" y="781961"/>
            <a:ext cx="8091257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강의 상세 내용을 제공 </a:t>
            </a:r>
            <a:r>
              <a:rPr lang="en-US" altLang="ko-KR" sz="2400" spc="-100" dirty="0">
                <a:solidFill>
                  <a:srgbClr val="595959"/>
                </a:solidFill>
                <a:ea typeface="THELuxGoM"/>
              </a:rPr>
              <a:t>(</a:t>
            </a: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강의소개</a:t>
            </a:r>
            <a:r>
              <a:rPr lang="en-US" altLang="ko-KR" sz="2400" spc="-100" dirty="0">
                <a:solidFill>
                  <a:srgbClr val="595959"/>
                </a:solidFill>
                <a:ea typeface="THELuxGoM"/>
              </a:rPr>
              <a:t>, </a:t>
            </a: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커리큘럼</a:t>
            </a:r>
            <a:r>
              <a:rPr lang="en-US" altLang="ko-KR" sz="2400" spc="-100" dirty="0">
                <a:solidFill>
                  <a:srgbClr val="595959"/>
                </a:solidFill>
                <a:ea typeface="THELuxGoM"/>
              </a:rPr>
              <a:t>, </a:t>
            </a: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강의리뷰</a:t>
            </a:r>
            <a:r>
              <a:rPr lang="en-US" altLang="ko-KR" sz="2400" spc="-100" dirty="0">
                <a:solidFill>
                  <a:srgbClr val="595959"/>
                </a:solidFill>
                <a:ea typeface="THELuxGoM"/>
              </a:rPr>
              <a:t>)</a:t>
            </a:r>
            <a:endParaRPr lang="ko-KR" altLang="en-US" sz="2400" spc="-100" dirty="0">
              <a:solidFill>
                <a:srgbClr val="595959"/>
              </a:solidFill>
              <a:ea typeface="THELuxGoM"/>
            </a:endParaRPr>
          </a:p>
        </p:txBody>
      </p:sp>
    </p:spTree>
    <p:extLst>
      <p:ext uri="{BB962C8B-B14F-4D97-AF65-F5344CB8AC3E}">
        <p14:creationId xmlns:p14="http://schemas.microsoft.com/office/powerpoint/2010/main" val="3497824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07B26361-FC52-BF57-0409-F241FA449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1" y="5194301"/>
            <a:ext cx="10439400" cy="12701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282200C6-B191-F499-E1CB-45853CEBC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419101"/>
            <a:ext cx="139700" cy="10414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593" y="1873251"/>
            <a:ext cx="8554097" cy="7881567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5ABFD5FC-D0F3-6FB4-32F4-2890FD44E613}"/>
              </a:ext>
            </a:extLst>
          </p:cNvPr>
          <p:cNvGrpSpPr/>
          <p:nvPr/>
        </p:nvGrpSpPr>
        <p:grpSpPr>
          <a:xfrm>
            <a:off x="10971923" y="5349527"/>
            <a:ext cx="7177278" cy="1130997"/>
            <a:chOff x="10615422" y="2133480"/>
            <a:chExt cx="7177278" cy="1130997"/>
          </a:xfrm>
        </p:grpSpPr>
        <p:sp>
          <p:nvSpPr>
            <p:cNvPr id="30" name="TextBox 14">
              <a:extLst>
                <a:ext uri="{FF2B5EF4-FFF2-40B4-BE49-F238E27FC236}">
                  <a16:creationId xmlns:a16="http://schemas.microsoft.com/office/drawing/2014/main" id="{EFF6EB1F-B355-AB29-24D6-5ECE38147AA8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700" b="1" dirty="0">
                  <a:latin typeface="+mj-lt"/>
                </a:rPr>
                <a:t>링크 복사</a:t>
              </a:r>
            </a:p>
          </p:txBody>
        </p:sp>
        <p:sp>
          <p:nvSpPr>
            <p:cNvPr id="32" name="TextBox 15">
              <a:extLst>
                <a:ext uri="{FF2B5EF4-FFF2-40B4-BE49-F238E27FC236}">
                  <a16:creationId xmlns:a16="http://schemas.microsoft.com/office/drawing/2014/main" id="{24F4D3A8-75BA-38DD-8166-A800135D8A80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1" spc="-100" dirty="0">
                  <a:solidFill>
                    <a:srgbClr val="000000"/>
                  </a:solidFill>
                  <a:latin typeface="+mn-ea"/>
                </a:rPr>
                <a:t>해당 링크 복사되고 화면 하단에 </a:t>
              </a:r>
              <a:r>
                <a:rPr lang="en-US" altLang="ko-KR" sz="1901" spc="-100" dirty="0">
                  <a:solidFill>
                    <a:srgbClr val="000000"/>
                  </a:solidFill>
                  <a:latin typeface="+mn-ea"/>
                </a:rPr>
                <a:t>‘</a:t>
              </a:r>
              <a:r>
                <a:rPr lang="ko-KR" altLang="en-US" sz="1901" spc="-100" dirty="0">
                  <a:solidFill>
                    <a:srgbClr val="000000"/>
                  </a:solidFill>
                  <a:latin typeface="+mn-ea"/>
                </a:rPr>
                <a:t>링크 복사 완료</a:t>
              </a:r>
              <a:r>
                <a:rPr lang="en-US" altLang="ko-KR" sz="1901" spc="-100" dirty="0">
                  <a:solidFill>
                    <a:srgbClr val="000000"/>
                  </a:solidFill>
                  <a:latin typeface="+mn-ea"/>
                </a:rPr>
                <a:t>’ </a:t>
              </a:r>
              <a:r>
                <a:rPr lang="ko-KR" altLang="en-US" sz="1901" spc="-100" dirty="0" err="1">
                  <a:solidFill>
                    <a:srgbClr val="000000"/>
                  </a:solidFill>
                  <a:latin typeface="+mn-ea"/>
                </a:rPr>
                <a:t>팝업창</a:t>
              </a:r>
              <a:r>
                <a:rPr lang="ko-KR" altLang="en-US" sz="1901" spc="-100" dirty="0">
                  <a:solidFill>
                    <a:srgbClr val="000000"/>
                  </a:solidFill>
                  <a:latin typeface="+mn-ea"/>
                </a:rPr>
                <a:t> 떴다가 사라짐</a:t>
              </a:r>
              <a:endParaRPr lang="en-US" sz="1901" spc="-1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C2E6E9E-D409-5537-443F-50358508E835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35" name="TextBox 14">
            <a:extLst>
              <a:ext uri="{FF2B5EF4-FFF2-40B4-BE49-F238E27FC236}">
                <a16:creationId xmlns:a16="http://schemas.microsoft.com/office/drawing/2014/main" id="{93FCDBF0-D629-1C64-DD08-0485D474EAEF}"/>
              </a:ext>
            </a:extLst>
          </p:cNvPr>
          <p:cNvSpPr txBox="1"/>
          <p:nvPr/>
        </p:nvSpPr>
        <p:spPr>
          <a:xfrm>
            <a:off x="11553613" y="4152368"/>
            <a:ext cx="4254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altLang="en-US" sz="2800" spc="-100" dirty="0">
                <a:solidFill>
                  <a:srgbClr val="000000"/>
                </a:solidFill>
                <a:latin typeface="+mj-lt"/>
                <a:ea typeface="THELuxGoB"/>
              </a:rPr>
              <a:t>수강신청</a:t>
            </a:r>
            <a:endParaRPr lang="ko-KR" altLang="en-US" sz="2700" spc="-100" dirty="0">
              <a:latin typeface="+mn-ea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C74B637D-F262-7884-29C8-9F76853826CB}"/>
              </a:ext>
            </a:extLst>
          </p:cNvPr>
          <p:cNvSpPr txBox="1"/>
          <p:nvPr/>
        </p:nvSpPr>
        <p:spPr>
          <a:xfrm>
            <a:off x="11553613" y="4534065"/>
            <a:ext cx="6595588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altLang="en-US" sz="1950" dirty="0"/>
              <a:t>대표 이미지</a:t>
            </a:r>
            <a:r>
              <a:rPr lang="en-US" altLang="ko-KR" sz="1950" dirty="0"/>
              <a:t>(</a:t>
            </a:r>
            <a:r>
              <a:rPr lang="ko-KR" altLang="en-US" sz="1950" dirty="0" err="1"/>
              <a:t>썸네일</a:t>
            </a:r>
            <a:r>
              <a:rPr lang="en-US" altLang="ko-KR" sz="1950" dirty="0"/>
              <a:t>)</a:t>
            </a:r>
            <a:r>
              <a:rPr lang="ko-KR" altLang="en-US" sz="1950" dirty="0"/>
              <a:t>가 넘어가면 수강신청 창이 </a:t>
            </a:r>
            <a:r>
              <a:rPr lang="en-US" altLang="ko-KR" sz="1950" dirty="0"/>
              <a:t>fixed</a:t>
            </a:r>
            <a:r>
              <a:rPr lang="ko-KR" altLang="en-US" sz="1950" dirty="0"/>
              <a:t>됨</a:t>
            </a:r>
            <a:endParaRPr lang="en-US" sz="1950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15439DB-CA6C-DD4E-B6AC-9B93A1ACA6D9}"/>
              </a:ext>
            </a:extLst>
          </p:cNvPr>
          <p:cNvSpPr/>
          <p:nvPr/>
        </p:nvSpPr>
        <p:spPr>
          <a:xfrm>
            <a:off x="10971923" y="4176979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7351232" y="1934209"/>
            <a:ext cx="3118070" cy="494115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7D124E49-3465-7916-8E36-4D8E7449D047}"/>
              </a:ext>
            </a:extLst>
          </p:cNvPr>
          <p:cNvSpPr txBox="1"/>
          <p:nvPr/>
        </p:nvSpPr>
        <p:spPr>
          <a:xfrm>
            <a:off x="685800" y="495300"/>
            <a:ext cx="5257799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1" spc="-100" dirty="0" err="1">
                <a:latin typeface="Geologica Roman SemiBold"/>
              </a:rPr>
              <a:t>mainLectureDetail</a:t>
            </a:r>
            <a:endParaRPr lang="en-US" sz="4601" spc="-100" dirty="0">
              <a:latin typeface="Geologica Roman Semi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2387" t="1701" b="2878"/>
          <a:stretch/>
        </p:blipFill>
        <p:spPr>
          <a:xfrm>
            <a:off x="7379622" y="2019300"/>
            <a:ext cx="3041404" cy="4806560"/>
          </a:xfrm>
          <a:prstGeom prst="rect">
            <a:avLst/>
          </a:prstGeom>
        </p:spPr>
      </p:pic>
      <p:sp>
        <p:nvSpPr>
          <p:cNvPr id="55" name="타원 54">
            <a:extLst>
              <a:ext uri="{FF2B5EF4-FFF2-40B4-BE49-F238E27FC236}">
                <a16:creationId xmlns:a16="http://schemas.microsoft.com/office/drawing/2014/main" id="{A15439DB-CA6C-DD4E-B6AC-9B93A1ACA6D9}"/>
              </a:ext>
            </a:extLst>
          </p:cNvPr>
          <p:cNvSpPr/>
          <p:nvPr/>
        </p:nvSpPr>
        <p:spPr>
          <a:xfrm>
            <a:off x="6897768" y="2019300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8936600" y="4387318"/>
            <a:ext cx="1138914" cy="42186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20AA75C-A893-9F62-2BF8-BE2518B73D93}"/>
              </a:ext>
            </a:extLst>
          </p:cNvPr>
          <p:cNvSpPr/>
          <p:nvPr/>
        </p:nvSpPr>
        <p:spPr>
          <a:xfrm>
            <a:off x="8591088" y="4317276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BF82601-789F-7AA8-D8AA-CD44EF68F1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511E7E2D-5773-EFE7-0041-F99E6F82053C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18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873F4CD1-8187-37C3-EE14-F6072F8CDF1C}"/>
              </a:ext>
            </a:extLst>
          </p:cNvPr>
          <p:cNvSpPr txBox="1"/>
          <p:nvPr/>
        </p:nvSpPr>
        <p:spPr>
          <a:xfrm>
            <a:off x="6108698" y="781961"/>
            <a:ext cx="8091257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강의 상세 내용을 제공 </a:t>
            </a:r>
            <a:r>
              <a:rPr lang="en-US" altLang="ko-KR" sz="2400" spc="-100" dirty="0">
                <a:solidFill>
                  <a:srgbClr val="595959"/>
                </a:solidFill>
                <a:ea typeface="THELuxGoM"/>
              </a:rPr>
              <a:t>(</a:t>
            </a: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강의소개</a:t>
            </a:r>
            <a:r>
              <a:rPr lang="en-US" altLang="ko-KR" sz="2400" spc="-100" dirty="0">
                <a:solidFill>
                  <a:srgbClr val="595959"/>
                </a:solidFill>
                <a:ea typeface="THELuxGoM"/>
              </a:rPr>
              <a:t>, </a:t>
            </a: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커리큘럼</a:t>
            </a:r>
            <a:r>
              <a:rPr lang="en-US" altLang="ko-KR" sz="2400" spc="-100" dirty="0">
                <a:solidFill>
                  <a:srgbClr val="595959"/>
                </a:solidFill>
                <a:ea typeface="THELuxGoM"/>
              </a:rPr>
              <a:t>, </a:t>
            </a: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강의리뷰</a:t>
            </a:r>
            <a:r>
              <a:rPr lang="en-US" altLang="ko-KR" sz="2400" spc="-100" dirty="0">
                <a:solidFill>
                  <a:srgbClr val="595959"/>
                </a:solidFill>
                <a:ea typeface="THELuxGoM"/>
              </a:rPr>
              <a:t>)</a:t>
            </a:r>
            <a:endParaRPr lang="ko-KR" altLang="en-US" sz="2400" spc="-100" dirty="0">
              <a:solidFill>
                <a:srgbClr val="595959"/>
              </a:solidFill>
              <a:ea typeface="THELuxGoM"/>
            </a:endParaRPr>
          </a:p>
        </p:txBody>
      </p:sp>
    </p:spTree>
    <p:extLst>
      <p:ext uri="{BB962C8B-B14F-4D97-AF65-F5344CB8AC3E}">
        <p14:creationId xmlns:p14="http://schemas.microsoft.com/office/powerpoint/2010/main" val="3411247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4E4C5-6956-0D85-D88E-593ED6F30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0AA34B3-B1D6-A298-FBFC-883E4503A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5C93823-5F1A-71F5-964A-C45081453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19100"/>
            <a:ext cx="139700" cy="10414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D9005CB9-D0FD-B573-236A-5765355064A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4">
            <a:extLst>
              <a:ext uri="{FF2B5EF4-FFF2-40B4-BE49-F238E27FC236}">
                <a16:creationId xmlns:a16="http://schemas.microsoft.com/office/drawing/2014/main" id="{34F806AB-77BE-6119-E9D4-EFA41CBC2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26" name="TextBox 15">
            <a:extLst>
              <a:ext uri="{FF2B5EF4-FFF2-40B4-BE49-F238E27FC236}">
                <a16:creationId xmlns:a16="http://schemas.microsoft.com/office/drawing/2014/main" id="{66EE2759-670F-B0DA-C4D7-6BB3573D5E7E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01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4A3D7D-4D16-DCF5-428E-32D43F6D8EEA}"/>
              </a:ext>
            </a:extLst>
          </p:cNvPr>
          <p:cNvGrpSpPr/>
          <p:nvPr/>
        </p:nvGrpSpPr>
        <p:grpSpPr>
          <a:xfrm>
            <a:off x="11593322" y="4613690"/>
            <a:ext cx="7177278" cy="1130997"/>
            <a:chOff x="10615422" y="2133480"/>
            <a:chExt cx="7177278" cy="1130997"/>
          </a:xfrm>
        </p:grpSpPr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4110A173-BBFE-DCE1-CC12-4DA58116EE6B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프로필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23B49E10-975F-6E82-38E6-B2FA411C4E07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비로그인 사용자에게는 로그인 화면으로 대체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0BDCB61-0426-DF99-B4C2-B5E73DF04672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DEF44EB-91A0-A737-F730-2177C0268AD4}"/>
              </a:ext>
            </a:extLst>
          </p:cNvPr>
          <p:cNvGrpSpPr/>
          <p:nvPr/>
        </p:nvGrpSpPr>
        <p:grpSpPr>
          <a:xfrm>
            <a:off x="11593322" y="3416531"/>
            <a:ext cx="7177278" cy="1130997"/>
            <a:chOff x="10615422" y="2133480"/>
            <a:chExt cx="7177278" cy="1130997"/>
          </a:xfrm>
        </p:grpSpPr>
        <p:sp>
          <p:nvSpPr>
            <p:cNvPr id="23" name="TextBox 14">
              <a:extLst>
                <a:ext uri="{FF2B5EF4-FFF2-40B4-BE49-F238E27FC236}">
                  <a16:creationId xmlns:a16="http://schemas.microsoft.com/office/drawing/2014/main" id="{7A4FC1DF-1B48-BF1F-58D0-B4495D3F1C4F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주간 일정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708AF4BD-00DC-1189-1A0C-83A3E7F5AC71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latin typeface="THELuxGoR"/>
                  <a:ea typeface="THELuxGoR"/>
                </a:rPr>
                <a:t>비로그인 사용자에게는 비활성화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0882CCF-DEEB-FF97-79B8-5C2031CF8AF6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F7D529C-E33F-2610-6FEA-68135BE67975}"/>
              </a:ext>
            </a:extLst>
          </p:cNvPr>
          <p:cNvGrpSpPr/>
          <p:nvPr/>
        </p:nvGrpSpPr>
        <p:grpSpPr>
          <a:xfrm>
            <a:off x="11593322" y="5810849"/>
            <a:ext cx="7177278" cy="1603488"/>
            <a:chOff x="10615422" y="2133480"/>
            <a:chExt cx="7177278" cy="1603488"/>
          </a:xfrm>
        </p:grpSpPr>
        <p:sp>
          <p:nvSpPr>
            <p:cNvPr id="29" name="TextBox 14">
              <a:extLst>
                <a:ext uri="{FF2B5EF4-FFF2-40B4-BE49-F238E27FC236}">
                  <a16:creationId xmlns:a16="http://schemas.microsoft.com/office/drawing/2014/main" id="{5466990D-894B-478D-44CD-FD8A0E12AB21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추천 강의 리스트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30" name="TextBox 15">
              <a:extLst>
                <a:ext uri="{FF2B5EF4-FFF2-40B4-BE49-F238E27FC236}">
                  <a16:creationId xmlns:a16="http://schemas.microsoft.com/office/drawing/2014/main" id="{94424074-3068-5130-0F62-4622E0126CFB}"/>
                </a:ext>
              </a:extLst>
            </p:cNvPr>
            <p:cNvSpPr txBox="1"/>
            <p:nvPr/>
          </p:nvSpPr>
          <p:spPr>
            <a:xfrm>
              <a:off x="11197112" y="2651027"/>
              <a:ext cx="6595588" cy="108594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로그인 사용자</a:t>
              </a:r>
              <a:r>
                <a:rPr lang="en-US" altLang="ko-KR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: </a:t>
              </a: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관심 분야에 따라 알고리즘으로 추천</a:t>
              </a:r>
              <a:endParaRPr lang="en-US" altLang="ko-KR" sz="1900" spc="-100" dirty="0">
                <a:solidFill>
                  <a:srgbClr val="000000"/>
                </a:solidFill>
                <a:latin typeface="THELuxGoR"/>
                <a:ea typeface="THELuxGoR"/>
              </a:endParaRPr>
            </a:p>
            <a:p>
              <a:pPr lvl="0" algn="l"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비로그인 사용자</a:t>
              </a:r>
              <a:r>
                <a:rPr lang="en-US" altLang="ko-KR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: </a:t>
              </a: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인기 강의 추천</a:t>
              </a:r>
              <a:endParaRPr lang="en-US" altLang="ko-KR" sz="1900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83D66A8-7943-96E1-1AE6-A10FA712A30A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9" name="TextBox 17">
            <a:extLst>
              <a:ext uri="{FF2B5EF4-FFF2-40B4-BE49-F238E27FC236}">
                <a16:creationId xmlns:a16="http://schemas.microsoft.com/office/drawing/2014/main" id="{342228F4-A8AD-9EA5-E57F-70867CEBB2F5}"/>
              </a:ext>
            </a:extLst>
          </p:cNvPr>
          <p:cNvSpPr txBox="1"/>
          <p:nvPr/>
        </p:nvSpPr>
        <p:spPr>
          <a:xfrm>
            <a:off x="701899" y="491661"/>
            <a:ext cx="3530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 spc="-100" dirty="0">
                <a:solidFill>
                  <a:srgbClr val="000000"/>
                </a:solidFill>
                <a:latin typeface="Geologica Roman SemiBold"/>
              </a:rPr>
              <a:t>Main</a:t>
            </a: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36E5CFB6-3C7C-0AF4-CAA9-D8D6E186B91D}"/>
              </a:ext>
            </a:extLst>
          </p:cNvPr>
          <p:cNvSpPr txBox="1"/>
          <p:nvPr/>
        </p:nvSpPr>
        <p:spPr>
          <a:xfrm>
            <a:off x="2246678" y="577806"/>
            <a:ext cx="1985821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595959"/>
                </a:solidFill>
                <a:ea typeface="THELuxGoM"/>
              </a:rPr>
              <a:t>메인</a:t>
            </a:r>
            <a:r>
              <a:rPr lang="en-US" altLang="ko-KR" sz="2400" b="0" i="0" u="none" strike="noStrike" spc="-100" dirty="0">
                <a:solidFill>
                  <a:srgbClr val="595959"/>
                </a:solidFill>
                <a:ea typeface="THELuxGoM"/>
              </a:rPr>
              <a:t> </a:t>
            </a:r>
            <a:r>
              <a:rPr lang="ko-KR" altLang="en-US" sz="2400" b="0" i="0" u="none" strike="noStrike" spc="-100" dirty="0">
                <a:solidFill>
                  <a:srgbClr val="595959"/>
                </a:solidFill>
                <a:ea typeface="THELuxGoM"/>
              </a:rPr>
              <a:t>페이지</a:t>
            </a:r>
            <a:endParaRPr lang="ko-KR" sz="2400" b="0" i="0" u="none" strike="noStrike" spc="-100" dirty="0">
              <a:solidFill>
                <a:srgbClr val="595959"/>
              </a:solidFill>
              <a:ea typeface="THELuxGoM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r="1586" b="6370"/>
          <a:stretch/>
        </p:blipFill>
        <p:spPr>
          <a:xfrm>
            <a:off x="1556088" y="1333500"/>
            <a:ext cx="9229736" cy="466012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319695-CFD3-8C59-ACDC-BE2A395A5CBB}"/>
              </a:ext>
            </a:extLst>
          </p:cNvPr>
          <p:cNvSpPr/>
          <p:nvPr/>
        </p:nvSpPr>
        <p:spPr>
          <a:xfrm>
            <a:off x="2467060" y="2432898"/>
            <a:ext cx="5654039" cy="338963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4319695-CFD3-8C59-ACDC-BE2A395A5CBB}"/>
              </a:ext>
            </a:extLst>
          </p:cNvPr>
          <p:cNvSpPr/>
          <p:nvPr/>
        </p:nvSpPr>
        <p:spPr>
          <a:xfrm>
            <a:off x="8121100" y="2432898"/>
            <a:ext cx="1905000" cy="338963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8E7044-8772-A7D9-C79F-24A8F108B540}"/>
              </a:ext>
            </a:extLst>
          </p:cNvPr>
          <p:cNvSpPr/>
          <p:nvPr/>
        </p:nvSpPr>
        <p:spPr>
          <a:xfrm>
            <a:off x="2144558" y="2329285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5BB24BC-057E-19CA-8352-4AD345C8D544}"/>
              </a:ext>
            </a:extLst>
          </p:cNvPr>
          <p:cNvSpPr/>
          <p:nvPr/>
        </p:nvSpPr>
        <p:spPr>
          <a:xfrm>
            <a:off x="7850594" y="2371841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l="-2744" t="151" r="2744" b="25568"/>
          <a:stretch/>
        </p:blipFill>
        <p:spPr>
          <a:xfrm>
            <a:off x="1295400" y="5860731"/>
            <a:ext cx="9528194" cy="4246579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319695-CFD3-8C59-ACDC-BE2A395A5CBB}"/>
              </a:ext>
            </a:extLst>
          </p:cNvPr>
          <p:cNvSpPr/>
          <p:nvPr/>
        </p:nvSpPr>
        <p:spPr>
          <a:xfrm>
            <a:off x="2144558" y="6289202"/>
            <a:ext cx="7881542" cy="38181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311F96F-7493-4C7A-0C68-F0D91FDE96B7}"/>
              </a:ext>
            </a:extLst>
          </p:cNvPr>
          <p:cNvSpPr/>
          <p:nvPr/>
        </p:nvSpPr>
        <p:spPr>
          <a:xfrm>
            <a:off x="1927769" y="6072413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6219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07B26361-FC52-BF57-0409-F241FA449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1" y="5194301"/>
            <a:ext cx="10439400" cy="12701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282200C6-B191-F499-E1CB-45853CEBC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419101"/>
            <a:ext cx="139700" cy="104140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185" y="2689751"/>
            <a:ext cx="4937354" cy="559994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149" y="2559437"/>
            <a:ext cx="4947869" cy="6085557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1169185" y="6429158"/>
            <a:ext cx="4937354" cy="186053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직사각형 40"/>
          <p:cNvSpPr/>
          <p:nvPr/>
        </p:nvSpPr>
        <p:spPr>
          <a:xfrm>
            <a:off x="9865716" y="2613523"/>
            <a:ext cx="1263348" cy="18039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30F3203-73AC-A529-FC9A-544AD047D047}"/>
              </a:ext>
            </a:extLst>
          </p:cNvPr>
          <p:cNvGrpSpPr/>
          <p:nvPr/>
        </p:nvGrpSpPr>
        <p:grpSpPr>
          <a:xfrm>
            <a:off x="694499" y="4610114"/>
            <a:ext cx="18575091" cy="2053196"/>
            <a:chOff x="-209445" y="2255013"/>
            <a:chExt cx="18575090" cy="2053197"/>
          </a:xfrm>
        </p:grpSpPr>
        <p:sp>
          <p:nvSpPr>
            <p:cNvPr id="56" name="TextBox 14">
              <a:extLst>
                <a:ext uri="{FF2B5EF4-FFF2-40B4-BE49-F238E27FC236}">
                  <a16:creationId xmlns:a16="http://schemas.microsoft.com/office/drawing/2014/main" id="{93FCDBF0-D629-1C64-DD08-0485D474EAEF}"/>
                </a:ext>
              </a:extLst>
            </p:cNvPr>
            <p:cNvSpPr txBox="1"/>
            <p:nvPr/>
          </p:nvSpPr>
          <p:spPr>
            <a:xfrm>
              <a:off x="11770058" y="2255013"/>
              <a:ext cx="4254499" cy="4698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599" b="1" spc="-100" dirty="0">
                  <a:latin typeface="+mn-ea"/>
                </a:rPr>
                <a:t>강의 목록 확인</a:t>
              </a:r>
            </a:p>
          </p:txBody>
        </p:sp>
        <p:sp>
          <p:nvSpPr>
            <p:cNvPr id="57" name="TextBox 15">
              <a:extLst>
                <a:ext uri="{FF2B5EF4-FFF2-40B4-BE49-F238E27FC236}">
                  <a16:creationId xmlns:a16="http://schemas.microsoft.com/office/drawing/2014/main" id="{C74B637D-F262-7884-29C8-9F76853826CB}"/>
                </a:ext>
              </a:extLst>
            </p:cNvPr>
            <p:cNvSpPr txBox="1"/>
            <p:nvPr/>
          </p:nvSpPr>
          <p:spPr>
            <a:xfrm>
              <a:off x="11770057" y="2636711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1" spc="-100" dirty="0">
                  <a:solidFill>
                    <a:srgbClr val="000000"/>
                  </a:solidFill>
                  <a:latin typeface="+mj-lt"/>
                </a:rPr>
                <a:t>클릭 시 숨겨진 </a:t>
              </a:r>
              <a:r>
                <a:rPr lang="ko-KR" altLang="en-US" sz="1901" spc="-100" dirty="0" err="1">
                  <a:solidFill>
                    <a:srgbClr val="000000"/>
                  </a:solidFill>
                  <a:latin typeface="+mj-lt"/>
                </a:rPr>
                <a:t>하위메뉴</a:t>
              </a:r>
              <a:r>
                <a:rPr lang="ko-KR" altLang="en-US" sz="1901" spc="-100" dirty="0">
                  <a:solidFill>
                    <a:srgbClr val="000000"/>
                  </a:solidFill>
                  <a:latin typeface="+mj-lt"/>
                </a:rPr>
                <a:t> 표시</a:t>
              </a:r>
              <a:endParaRPr lang="en-US" sz="1901" spc="-1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A15439DB-CA6C-DD4E-B6AC-9B93A1ACA6D9}"/>
                </a:ext>
              </a:extLst>
            </p:cNvPr>
            <p:cNvSpPr/>
            <p:nvPr/>
          </p:nvSpPr>
          <p:spPr>
            <a:xfrm>
              <a:off x="11188367" y="2279624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15439DB-CA6C-DD4E-B6AC-9B93A1ACA6D9}"/>
                </a:ext>
              </a:extLst>
            </p:cNvPr>
            <p:cNvSpPr/>
            <p:nvPr/>
          </p:nvSpPr>
          <p:spPr>
            <a:xfrm>
              <a:off x="-209445" y="3874632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5C2E6E9E-D409-5537-443F-50358508E835}"/>
              </a:ext>
            </a:extLst>
          </p:cNvPr>
          <p:cNvSpPr/>
          <p:nvPr/>
        </p:nvSpPr>
        <p:spPr>
          <a:xfrm>
            <a:off x="12092312" y="5895750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5C2E6E9E-D409-5537-443F-50358508E835}"/>
              </a:ext>
            </a:extLst>
          </p:cNvPr>
          <p:cNvSpPr/>
          <p:nvPr/>
        </p:nvSpPr>
        <p:spPr>
          <a:xfrm>
            <a:off x="9555105" y="2369691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30F3203-73AC-A529-FC9A-544AD047D047}"/>
              </a:ext>
            </a:extLst>
          </p:cNvPr>
          <p:cNvGrpSpPr/>
          <p:nvPr/>
        </p:nvGrpSpPr>
        <p:grpSpPr>
          <a:xfrm>
            <a:off x="12665303" y="5895750"/>
            <a:ext cx="6595589" cy="1130997"/>
            <a:chOff x="11770057" y="2255013"/>
            <a:chExt cx="6595588" cy="1130998"/>
          </a:xfrm>
        </p:grpSpPr>
        <p:sp>
          <p:nvSpPr>
            <p:cNvPr id="68" name="TextBox 14">
              <a:extLst>
                <a:ext uri="{FF2B5EF4-FFF2-40B4-BE49-F238E27FC236}">
                  <a16:creationId xmlns:a16="http://schemas.microsoft.com/office/drawing/2014/main" id="{93FCDBF0-D629-1C64-DD08-0485D474EAEF}"/>
                </a:ext>
              </a:extLst>
            </p:cNvPr>
            <p:cNvSpPr txBox="1"/>
            <p:nvPr/>
          </p:nvSpPr>
          <p:spPr>
            <a:xfrm>
              <a:off x="11770058" y="2255013"/>
              <a:ext cx="4254499" cy="4698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599" b="1" spc="-100" dirty="0">
                  <a:latin typeface="+mn-ea"/>
                </a:rPr>
                <a:t>정렬 순서 선택</a:t>
              </a:r>
            </a:p>
          </p:txBody>
        </p:sp>
        <p:sp>
          <p:nvSpPr>
            <p:cNvPr id="69" name="TextBox 15">
              <a:extLst>
                <a:ext uri="{FF2B5EF4-FFF2-40B4-BE49-F238E27FC236}">
                  <a16:creationId xmlns:a16="http://schemas.microsoft.com/office/drawing/2014/main" id="{C74B637D-F262-7884-29C8-9F76853826CB}"/>
                </a:ext>
              </a:extLst>
            </p:cNvPr>
            <p:cNvSpPr txBox="1"/>
            <p:nvPr/>
          </p:nvSpPr>
          <p:spPr>
            <a:xfrm>
              <a:off x="11770057" y="2636711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1" spc="-100" dirty="0">
                  <a:solidFill>
                    <a:srgbClr val="000000"/>
                  </a:solidFill>
                  <a:latin typeface="+mj-lt"/>
                </a:rPr>
                <a:t>클릭 시 숨겨진 </a:t>
              </a:r>
              <a:r>
                <a:rPr lang="ko-KR" altLang="en-US" sz="1901" spc="-100" dirty="0" err="1">
                  <a:solidFill>
                    <a:srgbClr val="000000"/>
                  </a:solidFill>
                  <a:latin typeface="+mj-lt"/>
                </a:rPr>
                <a:t>하위메뉴</a:t>
              </a:r>
              <a:r>
                <a:rPr lang="ko-KR" altLang="en-US" sz="1901" spc="-100" dirty="0">
                  <a:solidFill>
                    <a:srgbClr val="000000"/>
                  </a:solidFill>
                  <a:latin typeface="+mj-lt"/>
                </a:rPr>
                <a:t> 표시</a:t>
              </a:r>
              <a:endParaRPr lang="en-US" sz="1901" spc="-100" dirty="0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21" name="TextBox 17">
            <a:extLst>
              <a:ext uri="{FF2B5EF4-FFF2-40B4-BE49-F238E27FC236}">
                <a16:creationId xmlns:a16="http://schemas.microsoft.com/office/drawing/2014/main" id="{7D124E49-3465-7916-8E36-4D8E7449D047}"/>
              </a:ext>
            </a:extLst>
          </p:cNvPr>
          <p:cNvSpPr txBox="1"/>
          <p:nvPr/>
        </p:nvSpPr>
        <p:spPr>
          <a:xfrm>
            <a:off x="685800" y="495300"/>
            <a:ext cx="5257799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1" spc="-100" dirty="0" err="1">
                <a:latin typeface="Geologica Roman SemiBold"/>
              </a:rPr>
              <a:t>mainLectureDetail</a:t>
            </a:r>
            <a:endParaRPr lang="en-US" sz="4601" spc="-100" dirty="0">
              <a:latin typeface="Geologica Roman SemiBold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51213CCB-FE98-C978-4599-12B8F3222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3" name="TextBox 15">
            <a:extLst>
              <a:ext uri="{FF2B5EF4-FFF2-40B4-BE49-F238E27FC236}">
                <a16:creationId xmlns:a16="http://schemas.microsoft.com/office/drawing/2014/main" id="{E20EE8DC-70FD-767C-8500-98821D7869B1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19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B1E95C6-30BE-8ACA-2413-4BFD4C3F0855}"/>
              </a:ext>
            </a:extLst>
          </p:cNvPr>
          <p:cNvSpPr txBox="1"/>
          <p:nvPr/>
        </p:nvSpPr>
        <p:spPr>
          <a:xfrm>
            <a:off x="6108698" y="781961"/>
            <a:ext cx="8091257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강의 상세 내용을 제공 </a:t>
            </a:r>
            <a:r>
              <a:rPr lang="en-US" altLang="ko-KR" sz="2400" spc="-100" dirty="0">
                <a:solidFill>
                  <a:srgbClr val="595959"/>
                </a:solidFill>
                <a:ea typeface="THELuxGoM"/>
              </a:rPr>
              <a:t>(</a:t>
            </a: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강의소개</a:t>
            </a:r>
            <a:r>
              <a:rPr lang="en-US" altLang="ko-KR" sz="2400" spc="-100" dirty="0">
                <a:solidFill>
                  <a:srgbClr val="595959"/>
                </a:solidFill>
                <a:ea typeface="THELuxGoM"/>
              </a:rPr>
              <a:t>, </a:t>
            </a: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커리큘럼</a:t>
            </a:r>
            <a:r>
              <a:rPr lang="en-US" altLang="ko-KR" sz="2400" spc="-100" dirty="0">
                <a:solidFill>
                  <a:srgbClr val="595959"/>
                </a:solidFill>
                <a:ea typeface="THELuxGoM"/>
              </a:rPr>
              <a:t>, </a:t>
            </a: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강의리뷰</a:t>
            </a:r>
            <a:r>
              <a:rPr lang="en-US" altLang="ko-KR" sz="2400" spc="-100" dirty="0">
                <a:solidFill>
                  <a:srgbClr val="595959"/>
                </a:solidFill>
                <a:ea typeface="THELuxGoM"/>
              </a:rPr>
              <a:t>)</a:t>
            </a:r>
            <a:endParaRPr lang="ko-KR" altLang="en-US" sz="2400" spc="-100" dirty="0">
              <a:solidFill>
                <a:srgbClr val="595959"/>
              </a:solidFill>
              <a:ea typeface="THELuxGoM"/>
            </a:endParaRPr>
          </a:p>
        </p:txBody>
      </p:sp>
    </p:spTree>
    <p:extLst>
      <p:ext uri="{BB962C8B-B14F-4D97-AF65-F5344CB8AC3E}">
        <p14:creationId xmlns:p14="http://schemas.microsoft.com/office/powerpoint/2010/main" val="2638726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07B26361-FC52-BF57-0409-F241FA449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1" y="5194301"/>
            <a:ext cx="10439400" cy="12701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282200C6-B191-F499-E1CB-45853CEBC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419101"/>
            <a:ext cx="139700" cy="1041401"/>
          </a:xfrm>
          <a:prstGeom prst="rect">
            <a:avLst/>
          </a:prstGeom>
        </p:spPr>
      </p:pic>
      <p:sp>
        <p:nvSpPr>
          <p:cNvPr id="22" name="TextBox 17">
            <a:extLst>
              <a:ext uri="{FF2B5EF4-FFF2-40B4-BE49-F238E27FC236}">
                <a16:creationId xmlns:a16="http://schemas.microsoft.com/office/drawing/2014/main" id="{7D124E49-3465-7916-8E36-4D8E7449D047}"/>
              </a:ext>
            </a:extLst>
          </p:cNvPr>
          <p:cNvSpPr txBox="1"/>
          <p:nvPr/>
        </p:nvSpPr>
        <p:spPr>
          <a:xfrm>
            <a:off x="713550" y="473270"/>
            <a:ext cx="4696649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1" spc="-100" dirty="0" err="1">
                <a:latin typeface="Geologica Roman SemiBold"/>
              </a:rPr>
              <a:t>mainLectureList</a:t>
            </a:r>
            <a:endParaRPr lang="en-US" sz="4601" spc="-100" dirty="0">
              <a:latin typeface="Geologica Roman SemiBold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180" y="2654375"/>
            <a:ext cx="10026435" cy="529328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397140" y="3501389"/>
            <a:ext cx="847011" cy="39020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직사각형 25"/>
          <p:cNvSpPr/>
          <p:nvPr/>
        </p:nvSpPr>
        <p:spPr>
          <a:xfrm>
            <a:off x="3509792" y="4031810"/>
            <a:ext cx="944099" cy="35731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직사각형 32"/>
          <p:cNvSpPr/>
          <p:nvPr/>
        </p:nvSpPr>
        <p:spPr>
          <a:xfrm>
            <a:off x="7933120" y="4031809"/>
            <a:ext cx="779399" cy="12088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직사각형 35"/>
          <p:cNvSpPr/>
          <p:nvPr/>
        </p:nvSpPr>
        <p:spPr>
          <a:xfrm>
            <a:off x="5990020" y="4031807"/>
            <a:ext cx="779399" cy="12088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15439DB-CA6C-DD4E-B6AC-9B93A1ACA6D9}"/>
              </a:ext>
            </a:extLst>
          </p:cNvPr>
          <p:cNvSpPr/>
          <p:nvPr/>
        </p:nvSpPr>
        <p:spPr>
          <a:xfrm>
            <a:off x="3064782" y="3311337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15439DB-CA6C-DD4E-B6AC-9B93A1ACA6D9}"/>
              </a:ext>
            </a:extLst>
          </p:cNvPr>
          <p:cNvSpPr/>
          <p:nvPr/>
        </p:nvSpPr>
        <p:spPr>
          <a:xfrm>
            <a:off x="3110522" y="3906710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15439DB-CA6C-DD4E-B6AC-9B93A1ACA6D9}"/>
              </a:ext>
            </a:extLst>
          </p:cNvPr>
          <p:cNvSpPr/>
          <p:nvPr/>
        </p:nvSpPr>
        <p:spPr>
          <a:xfrm>
            <a:off x="7116189" y="4031807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ABFD5FC-D0F3-6FB4-32F4-2890FD44E613}"/>
              </a:ext>
            </a:extLst>
          </p:cNvPr>
          <p:cNvGrpSpPr/>
          <p:nvPr/>
        </p:nvGrpSpPr>
        <p:grpSpPr>
          <a:xfrm>
            <a:off x="11661257" y="4698548"/>
            <a:ext cx="7177278" cy="1130997"/>
            <a:chOff x="10615422" y="2133480"/>
            <a:chExt cx="7177278" cy="1130997"/>
          </a:xfrm>
        </p:grpSpPr>
        <p:sp>
          <p:nvSpPr>
            <p:cNvPr id="45" name="TextBox 14">
              <a:extLst>
                <a:ext uri="{FF2B5EF4-FFF2-40B4-BE49-F238E27FC236}">
                  <a16:creationId xmlns:a16="http://schemas.microsoft.com/office/drawing/2014/main" id="{EFF6EB1F-B355-AB29-24D6-5ECE38147AA8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700" b="1" dirty="0">
                  <a:latin typeface="+mj-ea"/>
                  <a:ea typeface="+mj-ea"/>
                </a:rPr>
                <a:t>카테고리 선택</a:t>
              </a:r>
            </a:p>
          </p:txBody>
        </p:sp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24F4D3A8-75BA-38DD-8166-A800135D8A80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1" spc="-100" dirty="0">
                  <a:solidFill>
                    <a:srgbClr val="000000"/>
                  </a:solidFill>
                  <a:latin typeface="+mj-ea"/>
                  <a:ea typeface="+mj-ea"/>
                </a:rPr>
                <a:t>회원가입 시 선택한 카테고리와 동일하게 표시</a:t>
              </a:r>
              <a:endParaRPr lang="en-US" sz="1901" spc="-10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5C2E6E9E-D409-5537-443F-50358508E835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30F3203-73AC-A529-FC9A-544AD047D047}"/>
              </a:ext>
            </a:extLst>
          </p:cNvPr>
          <p:cNvGrpSpPr/>
          <p:nvPr/>
        </p:nvGrpSpPr>
        <p:grpSpPr>
          <a:xfrm>
            <a:off x="11661257" y="3501389"/>
            <a:ext cx="7177278" cy="1130997"/>
            <a:chOff x="10615422" y="2133480"/>
            <a:chExt cx="7177278" cy="1130997"/>
          </a:xfrm>
        </p:grpSpPr>
        <p:sp>
          <p:nvSpPr>
            <p:cNvPr id="49" name="TextBox 14">
              <a:extLst>
                <a:ext uri="{FF2B5EF4-FFF2-40B4-BE49-F238E27FC236}">
                  <a16:creationId xmlns:a16="http://schemas.microsoft.com/office/drawing/2014/main" id="{93FCDBF0-D629-1C64-DD08-0485D474EAEF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599" b="1" spc="-100" dirty="0" err="1">
                  <a:solidFill>
                    <a:srgbClr val="000000"/>
                  </a:solidFill>
                  <a:latin typeface="+mj-ea"/>
                  <a:ea typeface="+mj-ea"/>
                </a:rPr>
                <a:t>검색바</a:t>
              </a:r>
              <a:endParaRPr lang="ko-KR" altLang="en-US" sz="2599" b="1" spc="-10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50" name="TextBox 15">
              <a:extLst>
                <a:ext uri="{FF2B5EF4-FFF2-40B4-BE49-F238E27FC236}">
                  <a16:creationId xmlns:a16="http://schemas.microsoft.com/office/drawing/2014/main" id="{C74B637D-F262-7884-29C8-9F76853826CB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1" spc="-100" dirty="0">
                  <a:solidFill>
                    <a:srgbClr val="000000"/>
                  </a:solidFill>
                  <a:latin typeface="+mj-ea"/>
                  <a:ea typeface="+mj-ea"/>
                </a:rPr>
                <a:t>헤더의 </a:t>
              </a:r>
              <a:r>
                <a:rPr lang="ko-KR" altLang="en-US" sz="1901" spc="-100" dirty="0" err="1">
                  <a:solidFill>
                    <a:srgbClr val="000000"/>
                  </a:solidFill>
                  <a:latin typeface="+mj-ea"/>
                  <a:ea typeface="+mj-ea"/>
                </a:rPr>
                <a:t>검색바로</a:t>
              </a:r>
              <a:r>
                <a:rPr lang="ko-KR" altLang="en-US" sz="1901" spc="-100" dirty="0">
                  <a:solidFill>
                    <a:srgbClr val="000000"/>
                  </a:solidFill>
                  <a:latin typeface="+mj-ea"/>
                  <a:ea typeface="+mj-ea"/>
                </a:rPr>
                <a:t> 이동</a:t>
              </a:r>
              <a:endParaRPr lang="en-US" sz="1901" spc="-10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15439DB-CA6C-DD4E-B6AC-9B93A1ACA6D9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C8FB3AE-4118-82BA-E0DD-12E7AA7CC525}"/>
              </a:ext>
            </a:extLst>
          </p:cNvPr>
          <p:cNvGrpSpPr/>
          <p:nvPr/>
        </p:nvGrpSpPr>
        <p:grpSpPr>
          <a:xfrm>
            <a:off x="11661257" y="5872313"/>
            <a:ext cx="7177278" cy="1266848"/>
            <a:chOff x="10615422" y="2133480"/>
            <a:chExt cx="7177278" cy="1266848"/>
          </a:xfrm>
        </p:grpSpPr>
        <p:sp>
          <p:nvSpPr>
            <p:cNvPr id="54" name="TextBox 14">
              <a:extLst>
                <a:ext uri="{FF2B5EF4-FFF2-40B4-BE49-F238E27FC236}">
                  <a16:creationId xmlns:a16="http://schemas.microsoft.com/office/drawing/2014/main" id="{C79BA4ED-7655-BCFA-751A-357B85890A82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599" b="1" spc="-100" dirty="0">
                  <a:solidFill>
                    <a:srgbClr val="000000"/>
                  </a:solidFill>
                  <a:latin typeface="+mj-ea"/>
                  <a:ea typeface="+mj-ea"/>
                </a:rPr>
                <a:t>난이도</a:t>
              </a:r>
              <a:r>
                <a:rPr lang="en-US" altLang="ko-KR" sz="2599" b="1" spc="-100" dirty="0">
                  <a:solidFill>
                    <a:srgbClr val="000000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2599" b="1" spc="-100" dirty="0">
                  <a:solidFill>
                    <a:srgbClr val="000000"/>
                  </a:solidFill>
                  <a:latin typeface="+mj-ea"/>
                  <a:ea typeface="+mj-ea"/>
                </a:rPr>
                <a:t>정렬 선택</a:t>
              </a:r>
            </a:p>
          </p:txBody>
        </p:sp>
        <p:sp>
          <p:nvSpPr>
            <p:cNvPr id="55" name="TextBox 15">
              <a:extLst>
                <a:ext uri="{FF2B5EF4-FFF2-40B4-BE49-F238E27FC236}">
                  <a16:creationId xmlns:a16="http://schemas.microsoft.com/office/drawing/2014/main" id="{532ACC87-8B28-9A26-96D3-937ED4435499}"/>
                </a:ext>
              </a:extLst>
            </p:cNvPr>
            <p:cNvSpPr txBox="1"/>
            <p:nvPr/>
          </p:nvSpPr>
          <p:spPr>
            <a:xfrm>
              <a:off x="11197112" y="2651028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1" spc="-100" dirty="0">
                  <a:solidFill>
                    <a:srgbClr val="000000"/>
                  </a:solidFill>
                  <a:latin typeface="+mj-ea"/>
                  <a:ea typeface="+mj-ea"/>
                </a:rPr>
                <a:t>숨겨진 </a:t>
              </a:r>
              <a:r>
                <a:rPr lang="ko-KR" altLang="en-US" sz="1901" spc="-100" dirty="0" err="1">
                  <a:solidFill>
                    <a:srgbClr val="000000"/>
                  </a:solidFill>
                  <a:latin typeface="+mj-ea"/>
                  <a:ea typeface="+mj-ea"/>
                </a:rPr>
                <a:t>하위메뉴</a:t>
              </a:r>
              <a:r>
                <a:rPr lang="ko-KR" altLang="en-US" sz="1901" spc="-100" dirty="0">
                  <a:solidFill>
                    <a:srgbClr val="000000"/>
                  </a:solidFill>
                  <a:latin typeface="+mj-ea"/>
                  <a:ea typeface="+mj-ea"/>
                </a:rPr>
                <a:t> 표시</a:t>
              </a:r>
              <a:endParaRPr lang="en-US" sz="1901" spc="-10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20AA75C-A893-9F62-2BF8-BE2518B73D93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</a:p>
          </p:txBody>
        </p: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748AEB6C-88A9-E6DD-633A-841032703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3" name="TextBox 15">
            <a:extLst>
              <a:ext uri="{FF2B5EF4-FFF2-40B4-BE49-F238E27FC236}">
                <a16:creationId xmlns:a16="http://schemas.microsoft.com/office/drawing/2014/main" id="{180219A9-123F-8B0A-6EE3-73B6FE5245BB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20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5EF4CAFC-BB0B-7458-CB29-B65485CBEA74}"/>
              </a:ext>
            </a:extLst>
          </p:cNvPr>
          <p:cNvSpPr txBox="1"/>
          <p:nvPr/>
        </p:nvSpPr>
        <p:spPr>
          <a:xfrm>
            <a:off x="5410199" y="819781"/>
            <a:ext cx="8091257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강의 리스트 </a:t>
            </a:r>
            <a:r>
              <a:rPr lang="en-US" altLang="ko-KR" sz="2400" spc="-100" dirty="0">
                <a:solidFill>
                  <a:srgbClr val="595959"/>
                </a:solidFill>
                <a:ea typeface="THELuxGoM"/>
              </a:rPr>
              <a:t>: </a:t>
            </a: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카테고리 선택에 따라 모든 강의 표시</a:t>
            </a:r>
          </a:p>
        </p:txBody>
      </p:sp>
    </p:spTree>
    <p:extLst>
      <p:ext uri="{BB962C8B-B14F-4D97-AF65-F5344CB8AC3E}">
        <p14:creationId xmlns:p14="http://schemas.microsoft.com/office/powerpoint/2010/main" val="612724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07B26361-FC52-BF57-0409-F241FA449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1" y="5194301"/>
            <a:ext cx="10439400" cy="12701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282200C6-B191-F499-E1CB-45853CEBC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419101"/>
            <a:ext cx="139700" cy="1041401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F30F3203-73AC-A529-FC9A-544AD047D047}"/>
              </a:ext>
            </a:extLst>
          </p:cNvPr>
          <p:cNvGrpSpPr/>
          <p:nvPr/>
        </p:nvGrpSpPr>
        <p:grpSpPr>
          <a:xfrm>
            <a:off x="11110722" y="4519719"/>
            <a:ext cx="7177278" cy="1130997"/>
            <a:chOff x="10615422" y="2133480"/>
            <a:chExt cx="7177278" cy="1130997"/>
          </a:xfrm>
        </p:grpSpPr>
        <p:sp>
          <p:nvSpPr>
            <p:cNvPr id="49" name="TextBox 14">
              <a:extLst>
                <a:ext uri="{FF2B5EF4-FFF2-40B4-BE49-F238E27FC236}">
                  <a16:creationId xmlns:a16="http://schemas.microsoft.com/office/drawing/2014/main" id="{93FCDBF0-D629-1C64-DD08-0485D474EAEF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599" b="1" spc="-100" dirty="0" err="1">
                  <a:solidFill>
                    <a:srgbClr val="000000"/>
                  </a:solidFill>
                  <a:latin typeface="+mn-ea"/>
                </a:rPr>
                <a:t>지식공유자</a:t>
              </a:r>
              <a:r>
                <a:rPr lang="ko-KR" altLang="en-US" sz="2599" b="1" spc="-100" dirty="0">
                  <a:solidFill>
                    <a:srgbClr val="000000"/>
                  </a:solidFill>
                  <a:latin typeface="+mn-ea"/>
                </a:rPr>
                <a:t> 목록</a:t>
              </a:r>
            </a:p>
          </p:txBody>
        </p:sp>
        <p:sp>
          <p:nvSpPr>
            <p:cNvPr id="50" name="TextBox 15">
              <a:extLst>
                <a:ext uri="{FF2B5EF4-FFF2-40B4-BE49-F238E27FC236}">
                  <a16:creationId xmlns:a16="http://schemas.microsoft.com/office/drawing/2014/main" id="{C74B637D-F262-7884-29C8-9F76853826CB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1" spc="-100" dirty="0" err="1">
                  <a:solidFill>
                    <a:srgbClr val="000000"/>
                  </a:solidFill>
                  <a:latin typeface="+mj-lt"/>
                </a:rPr>
                <a:t>지식공유자</a:t>
              </a:r>
              <a:r>
                <a:rPr lang="ko-KR" altLang="en-US" sz="1901" spc="-1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ko-KR" altLang="en-US" sz="1901" spc="-100" dirty="0" err="1">
                  <a:solidFill>
                    <a:srgbClr val="000000"/>
                  </a:solidFill>
                  <a:latin typeface="+mj-lt"/>
                </a:rPr>
                <a:t>선택시</a:t>
              </a:r>
              <a:r>
                <a:rPr lang="ko-KR" altLang="en-US" sz="1901" spc="-100" dirty="0">
                  <a:solidFill>
                    <a:srgbClr val="000000"/>
                  </a:solidFill>
                  <a:latin typeface="+mj-lt"/>
                </a:rPr>
                <a:t> 해당 강사 소개 페이지 이동</a:t>
              </a:r>
              <a:endParaRPr lang="en-US" sz="1901" spc="-1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15439DB-CA6C-DD4E-B6AC-9B93A1ACA6D9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rcRect l="19524" r="20768"/>
          <a:stretch/>
        </p:blipFill>
        <p:spPr>
          <a:xfrm>
            <a:off x="1895933" y="1426154"/>
            <a:ext cx="8412480" cy="8659434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2116856" y="1599401"/>
            <a:ext cx="8001966" cy="239919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15439DB-CA6C-DD4E-B6AC-9B93A1ACA6D9}"/>
              </a:ext>
            </a:extLst>
          </p:cNvPr>
          <p:cNvSpPr/>
          <p:nvPr/>
        </p:nvSpPr>
        <p:spPr>
          <a:xfrm>
            <a:off x="1826084" y="1405325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7D124E49-3465-7916-8E36-4D8E7449D047}"/>
              </a:ext>
            </a:extLst>
          </p:cNvPr>
          <p:cNvSpPr txBox="1"/>
          <p:nvPr/>
        </p:nvSpPr>
        <p:spPr>
          <a:xfrm>
            <a:off x="713550" y="473270"/>
            <a:ext cx="4696649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1" spc="-100" dirty="0" err="1">
                <a:latin typeface="Geologica Roman SemiBold"/>
              </a:rPr>
              <a:t>mainLectureList</a:t>
            </a:r>
            <a:endParaRPr lang="en-US" sz="4601" spc="-100" dirty="0">
              <a:latin typeface="Geologica Roman SemiBold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3D3C0CF2-CA91-6F7D-261A-0812C257F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3" name="TextBox 15">
            <a:extLst>
              <a:ext uri="{FF2B5EF4-FFF2-40B4-BE49-F238E27FC236}">
                <a16:creationId xmlns:a16="http://schemas.microsoft.com/office/drawing/2014/main" id="{14D604F9-97D7-D47A-5214-B439D10C7918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21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6AE75E7-D579-D0EF-2D2B-163CE167CAA9}"/>
              </a:ext>
            </a:extLst>
          </p:cNvPr>
          <p:cNvSpPr txBox="1"/>
          <p:nvPr/>
        </p:nvSpPr>
        <p:spPr>
          <a:xfrm>
            <a:off x="5410199" y="819781"/>
            <a:ext cx="8091257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강의 리스트 </a:t>
            </a:r>
            <a:r>
              <a:rPr lang="en-US" altLang="ko-KR" sz="2400" spc="-100" dirty="0">
                <a:solidFill>
                  <a:srgbClr val="595959"/>
                </a:solidFill>
                <a:ea typeface="THELuxGoM"/>
              </a:rPr>
              <a:t>: </a:t>
            </a: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카테고리 선택에 따라 모든 강의 표시</a:t>
            </a:r>
          </a:p>
        </p:txBody>
      </p:sp>
    </p:spTree>
    <p:extLst>
      <p:ext uri="{BB962C8B-B14F-4D97-AF65-F5344CB8AC3E}">
        <p14:creationId xmlns:p14="http://schemas.microsoft.com/office/powerpoint/2010/main" val="1840569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D1346-3542-6DBF-32EB-9E0BAFD06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7B26361-FC52-BF57-0409-F241FA449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82200C6-B191-F499-E1CB-45853CEBC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19100"/>
            <a:ext cx="139700" cy="104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09416BE-BAED-A764-BC00-7F0CAD13D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37A607B8-0E46-0737-3201-092F934CD1A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그림 4" descr="ㅏ이">
            <a:extLst>
              <a:ext uri="{FF2B5EF4-FFF2-40B4-BE49-F238E27FC236}">
                <a16:creationId xmlns:a16="http://schemas.microsoft.com/office/drawing/2014/main" id="{E90C04F7-C27A-84B5-C1BF-A6972F90C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1943100"/>
            <a:ext cx="8877300" cy="7267365"/>
          </a:xfrm>
          <a:prstGeom prst="rect">
            <a:avLst/>
          </a:prstGeom>
        </p:spPr>
      </p:pic>
      <p:sp>
        <p:nvSpPr>
          <p:cNvPr id="6" name="TextBox 17">
            <a:extLst>
              <a:ext uri="{FF2B5EF4-FFF2-40B4-BE49-F238E27FC236}">
                <a16:creationId xmlns:a16="http://schemas.microsoft.com/office/drawing/2014/main" id="{7D124E49-3465-7916-8E36-4D8E7449D047}"/>
              </a:ext>
            </a:extLst>
          </p:cNvPr>
          <p:cNvSpPr txBox="1"/>
          <p:nvPr/>
        </p:nvSpPr>
        <p:spPr>
          <a:xfrm>
            <a:off x="716315" y="419100"/>
            <a:ext cx="3530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spc="-100" dirty="0" err="1">
                <a:solidFill>
                  <a:srgbClr val="000000"/>
                </a:solidFill>
                <a:latin typeface="Geologica Roman SemiBold"/>
              </a:rPr>
              <a:t>mypage</a:t>
            </a:r>
            <a:endParaRPr lang="en-US" sz="4600" b="0" i="0" u="none" strike="noStrike" spc="-100" dirty="0">
              <a:solidFill>
                <a:srgbClr val="000000"/>
              </a:solidFill>
              <a:latin typeface="Geologica Roman SemiBold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8648EBFB-A346-DF6D-A44A-30E39E2104D9}"/>
              </a:ext>
            </a:extLst>
          </p:cNvPr>
          <p:cNvSpPr txBox="1"/>
          <p:nvPr/>
        </p:nvSpPr>
        <p:spPr>
          <a:xfrm>
            <a:off x="3210433" y="785742"/>
            <a:ext cx="7848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595959"/>
                </a:solidFill>
                <a:ea typeface="THELuxGoM"/>
              </a:rPr>
              <a:t>사용자의 계정 정보</a:t>
            </a:r>
            <a:r>
              <a:rPr lang="en-US" altLang="ko-KR" sz="2400" b="0" i="0" u="none" strike="noStrike" spc="-100" dirty="0">
                <a:solidFill>
                  <a:srgbClr val="595959"/>
                </a:solidFill>
                <a:ea typeface="THELuxGoM"/>
              </a:rPr>
              <a:t>&amp;</a:t>
            </a:r>
            <a:r>
              <a:rPr lang="ko-KR" altLang="en-US" sz="2400" b="0" i="0" u="none" strike="noStrike" spc="-100" dirty="0">
                <a:solidFill>
                  <a:srgbClr val="595959"/>
                </a:solidFill>
                <a:ea typeface="THELuxGoM"/>
              </a:rPr>
              <a:t>학습 정보 확인 및</a:t>
            </a:r>
            <a:r>
              <a:rPr lang="en-US" altLang="ko-KR" sz="2400" spc="-100" dirty="0">
                <a:solidFill>
                  <a:srgbClr val="595959"/>
                </a:solidFill>
                <a:ea typeface="THELuxGoM"/>
              </a:rPr>
              <a:t> </a:t>
            </a: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강사 신청 페이지</a:t>
            </a:r>
            <a:endParaRPr lang="ko-KR" sz="2400" b="0" i="0" u="none" strike="noStrike" spc="-100" dirty="0">
              <a:solidFill>
                <a:srgbClr val="595959"/>
              </a:solidFill>
              <a:ea typeface="THELuxGoM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43EAB0-6075-97DB-58BD-A0D8AFB3F787}"/>
              </a:ext>
            </a:extLst>
          </p:cNvPr>
          <p:cNvSpPr/>
          <p:nvPr/>
        </p:nvSpPr>
        <p:spPr>
          <a:xfrm>
            <a:off x="1219200" y="2171700"/>
            <a:ext cx="1905000" cy="1905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C150BC9-4A48-9CBE-DF95-F50A66656BA1}"/>
              </a:ext>
            </a:extLst>
          </p:cNvPr>
          <p:cNvSpPr/>
          <p:nvPr/>
        </p:nvSpPr>
        <p:spPr>
          <a:xfrm>
            <a:off x="941268" y="1934852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3852A1-BBC5-4738-38FD-ECB8CC72625C}"/>
              </a:ext>
            </a:extLst>
          </p:cNvPr>
          <p:cNvSpPr/>
          <p:nvPr/>
        </p:nvSpPr>
        <p:spPr>
          <a:xfrm>
            <a:off x="1054100" y="4181835"/>
            <a:ext cx="2197100" cy="8854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C6DD67F-BF0C-C8CC-1C0C-035B1A890EBA}"/>
              </a:ext>
            </a:extLst>
          </p:cNvPr>
          <p:cNvSpPr/>
          <p:nvPr/>
        </p:nvSpPr>
        <p:spPr>
          <a:xfrm>
            <a:off x="855614" y="3868159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0AF5FBD-00A7-DBE3-A3F7-B2E1542E58B5}"/>
              </a:ext>
            </a:extLst>
          </p:cNvPr>
          <p:cNvGrpSpPr/>
          <p:nvPr/>
        </p:nvGrpSpPr>
        <p:grpSpPr>
          <a:xfrm>
            <a:off x="10970275" y="7297100"/>
            <a:ext cx="7177278" cy="1130997"/>
            <a:chOff x="10615422" y="2133480"/>
            <a:chExt cx="7177278" cy="1130997"/>
          </a:xfrm>
        </p:grpSpPr>
        <p:sp>
          <p:nvSpPr>
            <p:cNvPr id="12" name="TextBox 14">
              <a:extLst>
                <a:ext uri="{FF2B5EF4-FFF2-40B4-BE49-F238E27FC236}">
                  <a16:creationId xmlns:a16="http://schemas.microsoft.com/office/drawing/2014/main" id="{086A5753-1FAC-E45A-5495-811EFEF23993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최근 학습 강의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13" name="TextBox 15">
              <a:extLst>
                <a:ext uri="{FF2B5EF4-FFF2-40B4-BE49-F238E27FC236}">
                  <a16:creationId xmlns:a16="http://schemas.microsoft.com/office/drawing/2014/main" id="{156BF8F9-5325-6CFF-FB58-41F8ABAB4879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 강의 이미지 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ea typeface="THELuxGoR"/>
                </a:rPr>
                <a:t>: 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클릭 시 강의 재생 페이지로 이동</a:t>
              </a:r>
              <a:endParaRPr lang="en-US" altLang="ko-KR" sz="1900" b="0" i="0" u="none" strike="noStrike" spc="-100" dirty="0">
                <a:solidFill>
                  <a:srgbClr val="000000"/>
                </a:solidFill>
                <a:ea typeface="THELuxGoR"/>
              </a:endParaRPr>
            </a:p>
            <a:p>
              <a:pPr lvl="0" algn="l">
                <a:lnSpc>
                  <a:spcPct val="135289"/>
                </a:lnSpc>
              </a:pP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전체 보기    </a:t>
              </a:r>
              <a:r>
                <a:rPr lang="en-US" altLang="ko-KR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:</a:t>
              </a: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 클릭 시 강의 목록</a:t>
              </a:r>
              <a:r>
                <a:rPr lang="en-US" altLang="ko-KR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(</a:t>
              </a:r>
              <a:r>
                <a:rPr lang="en-US" altLang="ko-KR" sz="1900" spc="-100" dirty="0" err="1">
                  <a:solidFill>
                    <a:srgbClr val="000000"/>
                  </a:solidFill>
                  <a:latin typeface="THELuxGoR"/>
                  <a:ea typeface="THELuxGoR"/>
                </a:rPr>
                <a:t>lms</a:t>
              </a:r>
              <a:r>
                <a:rPr lang="en-US" altLang="ko-KR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)</a:t>
              </a: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 페이지로 이동  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D8749AB-50ED-F624-3544-E7C4696D3F91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6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9C02FC88-06C1-9667-8DA3-2107AEB30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202" y="8765456"/>
            <a:ext cx="2331767" cy="1487712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26335A-DB8F-8933-0131-4176CD62A0EA}"/>
              </a:ext>
            </a:extLst>
          </p:cNvPr>
          <p:cNvSpPr/>
          <p:nvPr/>
        </p:nvSpPr>
        <p:spPr>
          <a:xfrm>
            <a:off x="1219199" y="5401034"/>
            <a:ext cx="1905000" cy="336442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84A9BF2-3465-539C-71B8-9E549893F54D}"/>
              </a:ext>
            </a:extLst>
          </p:cNvPr>
          <p:cNvSpPr/>
          <p:nvPr/>
        </p:nvSpPr>
        <p:spPr>
          <a:xfrm>
            <a:off x="855614" y="5198820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C5126E-C935-F927-7F03-7AFB0DC39CFB}"/>
              </a:ext>
            </a:extLst>
          </p:cNvPr>
          <p:cNvSpPr/>
          <p:nvPr/>
        </p:nvSpPr>
        <p:spPr>
          <a:xfrm>
            <a:off x="1219199" y="8819543"/>
            <a:ext cx="1905000" cy="14336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A3F8F0D-1C10-DF24-DC04-DCA7C584E80B}"/>
              </a:ext>
            </a:extLst>
          </p:cNvPr>
          <p:cNvSpPr/>
          <p:nvPr/>
        </p:nvSpPr>
        <p:spPr>
          <a:xfrm>
            <a:off x="921063" y="8602753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4B939BC-DA5F-D4B5-C7D8-2179866D0A9A}"/>
              </a:ext>
            </a:extLst>
          </p:cNvPr>
          <p:cNvGrpSpPr/>
          <p:nvPr/>
        </p:nvGrpSpPr>
        <p:grpSpPr>
          <a:xfrm>
            <a:off x="10970275" y="8883301"/>
            <a:ext cx="7177278" cy="1130997"/>
            <a:chOff x="10615422" y="2133480"/>
            <a:chExt cx="7177278" cy="1130997"/>
          </a:xfrm>
        </p:grpSpPr>
        <p:sp>
          <p:nvSpPr>
            <p:cNvPr id="60" name="TextBox 14">
              <a:extLst>
                <a:ext uri="{FF2B5EF4-FFF2-40B4-BE49-F238E27FC236}">
                  <a16:creationId xmlns:a16="http://schemas.microsoft.com/office/drawing/2014/main" id="{A525CFAF-309F-9B9E-A1CD-9D2D009D17DD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최근 커뮤니티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61" name="TextBox 15">
              <a:extLst>
                <a:ext uri="{FF2B5EF4-FFF2-40B4-BE49-F238E27FC236}">
                  <a16:creationId xmlns:a16="http://schemas.microsoft.com/office/drawing/2014/main" id="{60A52FC7-D9E4-27C9-EBB5-54AF816BFEA6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 전체 보기 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ea typeface="THELuxGoR"/>
                </a:rPr>
                <a:t>: 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내 활동 페이지로 이동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79F5416-583B-28A8-4441-0C19FBF24610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7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E84F53B-05E1-8B3C-A220-666A480457D8}"/>
              </a:ext>
            </a:extLst>
          </p:cNvPr>
          <p:cNvGrpSpPr/>
          <p:nvPr/>
        </p:nvGrpSpPr>
        <p:grpSpPr>
          <a:xfrm>
            <a:off x="10970275" y="5846254"/>
            <a:ext cx="7177278" cy="1130997"/>
            <a:chOff x="10615422" y="2133480"/>
            <a:chExt cx="7177278" cy="1130997"/>
          </a:xfrm>
        </p:grpSpPr>
        <p:sp>
          <p:nvSpPr>
            <p:cNvPr id="68" name="TextBox 14">
              <a:extLst>
                <a:ext uri="{FF2B5EF4-FFF2-40B4-BE49-F238E27FC236}">
                  <a16:creationId xmlns:a16="http://schemas.microsoft.com/office/drawing/2014/main" id="{DFFF7E44-9824-3E73-4047-84A82F4F4B7D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주간</a:t>
              </a:r>
              <a:r>
                <a:rPr lang="en-US" altLang="ko-KR" sz="2600" spc="-100" dirty="0">
                  <a:solidFill>
                    <a:srgbClr val="000000"/>
                  </a:solidFill>
                  <a:ea typeface="THELuxGoB"/>
                </a:rPr>
                <a:t> </a:t>
              </a: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캘린더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69" name="TextBox 15">
              <a:extLst>
                <a:ext uri="{FF2B5EF4-FFF2-40B4-BE49-F238E27FC236}">
                  <a16:creationId xmlns:a16="http://schemas.microsoft.com/office/drawing/2014/main" id="{0FE1048A-E90F-8C26-F500-962613F53E91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en-US" altLang="ko-KR" sz="1900" b="0" i="0" u="none" strike="noStrike" spc="-100" dirty="0">
                  <a:solidFill>
                    <a:srgbClr val="000000"/>
                  </a:solidFill>
                  <a:ea typeface="THELuxGoR"/>
                </a:rPr>
                <a:t>CHECK             :  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주간 체크 리스트 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ea typeface="THELuxGoR"/>
                </a:rPr>
                <a:t>(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완료 리스트는 체크 표시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ea typeface="THELuxGoR"/>
                </a:rPr>
                <a:t>)</a:t>
              </a:r>
            </a:p>
            <a:p>
              <a:pPr lvl="0" algn="l">
                <a:lnSpc>
                  <a:spcPct val="135289"/>
                </a:lnSpc>
              </a:pP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캘린더 보기 </a:t>
              </a:r>
              <a:r>
                <a:rPr lang="en-US" altLang="ko-KR" sz="1900" spc="-100" dirty="0">
                  <a:solidFill>
                    <a:srgbClr val="000000"/>
                  </a:solidFill>
                  <a:ea typeface="THELuxGoR"/>
                </a:rPr>
                <a:t>:  </a:t>
              </a: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클릭 시 캘린더 페이지로 이동</a:t>
              </a:r>
              <a:endParaRPr lang="en-US" altLang="ko-KR" sz="1900" b="0" i="0" u="none" strike="noStrike" spc="-100" dirty="0">
                <a:solidFill>
                  <a:srgbClr val="000000"/>
                </a:solidFill>
                <a:ea typeface="THELuxGoR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273F29B6-FFB8-AB5D-042A-66C04DF6BC44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ABFD5FC-D0F3-6FB4-32F4-2890FD44E613}"/>
              </a:ext>
            </a:extLst>
          </p:cNvPr>
          <p:cNvGrpSpPr/>
          <p:nvPr/>
        </p:nvGrpSpPr>
        <p:grpSpPr>
          <a:xfrm>
            <a:off x="10970275" y="3047603"/>
            <a:ext cx="7177278" cy="1130997"/>
            <a:chOff x="10615422" y="2133480"/>
            <a:chExt cx="7177278" cy="1130997"/>
          </a:xfrm>
        </p:grpSpPr>
        <p:sp>
          <p:nvSpPr>
            <p:cNvPr id="72" name="TextBox 14">
              <a:extLst>
                <a:ext uri="{FF2B5EF4-FFF2-40B4-BE49-F238E27FC236}">
                  <a16:creationId xmlns:a16="http://schemas.microsoft.com/office/drawing/2014/main" id="{EFF6EB1F-B355-AB29-24D6-5ECE38147AA8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관심 분야 </a:t>
              </a:r>
              <a:r>
                <a:rPr lang="en-US" altLang="ko-KR" sz="2600" b="0" i="0" u="none" strike="noStrike" spc="-100" dirty="0">
                  <a:solidFill>
                    <a:srgbClr val="000000"/>
                  </a:solidFill>
                  <a:ea typeface="THELuxGoB"/>
                </a:rPr>
                <a:t>/ </a:t>
              </a: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인사 글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73" name="TextBox 15">
              <a:extLst>
                <a:ext uri="{FF2B5EF4-FFF2-40B4-BE49-F238E27FC236}">
                  <a16:creationId xmlns:a16="http://schemas.microsoft.com/office/drawing/2014/main" id="{24F4D3A8-75BA-38DD-8166-A800135D8A80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 연필 아이콘 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ea typeface="THELuxGoR"/>
                </a:rPr>
                <a:t>: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 클릭 시 바로 수정 가능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5C2E6E9E-D409-5537-443F-50358508E835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30F3203-73AC-A529-FC9A-544AD047D047}"/>
              </a:ext>
            </a:extLst>
          </p:cNvPr>
          <p:cNvGrpSpPr/>
          <p:nvPr/>
        </p:nvGrpSpPr>
        <p:grpSpPr>
          <a:xfrm>
            <a:off x="10970275" y="1850444"/>
            <a:ext cx="7177278" cy="1130997"/>
            <a:chOff x="10615422" y="2133480"/>
            <a:chExt cx="7177278" cy="1130997"/>
          </a:xfrm>
        </p:grpSpPr>
        <p:sp>
          <p:nvSpPr>
            <p:cNvPr id="76" name="TextBox 14">
              <a:extLst>
                <a:ext uri="{FF2B5EF4-FFF2-40B4-BE49-F238E27FC236}">
                  <a16:creationId xmlns:a16="http://schemas.microsoft.com/office/drawing/2014/main" id="{93FCDBF0-D629-1C64-DD08-0485D474EAEF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프로필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77" name="TextBox 15">
              <a:extLst>
                <a:ext uri="{FF2B5EF4-FFF2-40B4-BE49-F238E27FC236}">
                  <a16:creationId xmlns:a16="http://schemas.microsoft.com/office/drawing/2014/main" id="{C74B637D-F262-7884-29C8-9F76853826CB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 프로필 이미지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ea typeface="THELuxGoR"/>
                </a:rPr>
                <a:t>,  </a:t>
              </a: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닉네임</a:t>
              </a:r>
              <a:r>
                <a:rPr lang="en-US" altLang="ko-KR" sz="1900" spc="-100" dirty="0">
                  <a:solidFill>
                    <a:srgbClr val="000000"/>
                  </a:solidFill>
                  <a:ea typeface="THELuxGoR"/>
                </a:rPr>
                <a:t>, </a:t>
              </a: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이메일의 정보를 확인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15439DB-CA6C-DD4E-B6AC-9B93A1ACA6D9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C8FB3AE-4118-82BA-E0DD-12E7AA7CC525}"/>
              </a:ext>
            </a:extLst>
          </p:cNvPr>
          <p:cNvGrpSpPr/>
          <p:nvPr/>
        </p:nvGrpSpPr>
        <p:grpSpPr>
          <a:xfrm>
            <a:off x="10970275" y="4244762"/>
            <a:ext cx="7177278" cy="1266848"/>
            <a:chOff x="10615422" y="2133480"/>
            <a:chExt cx="7177278" cy="1266848"/>
          </a:xfrm>
        </p:grpSpPr>
        <p:sp>
          <p:nvSpPr>
            <p:cNvPr id="80" name="TextBox 14">
              <a:extLst>
                <a:ext uri="{FF2B5EF4-FFF2-40B4-BE49-F238E27FC236}">
                  <a16:creationId xmlns:a16="http://schemas.microsoft.com/office/drawing/2014/main" id="{C79BA4ED-7655-BCFA-751A-357B85890A82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마이페이지 메뉴 바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81" name="TextBox 15">
              <a:extLst>
                <a:ext uri="{FF2B5EF4-FFF2-40B4-BE49-F238E27FC236}">
                  <a16:creationId xmlns:a16="http://schemas.microsoft.com/office/drawing/2014/main" id="{532ACC87-8B28-9A26-96D3-937ED4435499}"/>
                </a:ext>
              </a:extLst>
            </p:cNvPr>
            <p:cNvSpPr txBox="1"/>
            <p:nvPr/>
          </p:nvSpPr>
          <p:spPr>
            <a:xfrm>
              <a:off x="11197112" y="2651028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수강생일 경우  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ea typeface="THELuxGoR"/>
                </a:rPr>
                <a:t>: </a:t>
              </a:r>
              <a:endParaRPr lang="en-US" altLang="ko-KR" sz="1900" b="0" i="0" u="none" strike="noStrike" spc="-100" dirty="0">
                <a:solidFill>
                  <a:srgbClr val="000000"/>
                </a:solidFill>
                <a:latin typeface="THELuxGoR"/>
                <a:ea typeface="THELuxGoR"/>
              </a:endParaRPr>
            </a:p>
            <a:p>
              <a:pPr lvl="0" algn="l"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latin typeface="THELuxGoR"/>
                  <a:ea typeface="THELuxGoR"/>
                </a:rPr>
                <a:t>강사일 경우    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latin typeface="THELuxGoR"/>
                  <a:ea typeface="THELuxGoR"/>
                </a:rPr>
                <a:t>: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320AA75C-A893-9F62-2BF8-BE2518B73D93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85" name="타원 84">
            <a:extLst>
              <a:ext uri="{FF2B5EF4-FFF2-40B4-BE49-F238E27FC236}">
                <a16:creationId xmlns:a16="http://schemas.microsoft.com/office/drawing/2014/main" id="{63D27B63-A547-21BE-F276-A8201F08245A}"/>
              </a:ext>
            </a:extLst>
          </p:cNvPr>
          <p:cNvSpPr/>
          <p:nvPr/>
        </p:nvSpPr>
        <p:spPr>
          <a:xfrm>
            <a:off x="3210433" y="6447127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502D2949-F1B1-1AC3-4DED-52CB79E40C36}"/>
              </a:ext>
            </a:extLst>
          </p:cNvPr>
          <p:cNvSpPr/>
          <p:nvPr/>
        </p:nvSpPr>
        <p:spPr>
          <a:xfrm>
            <a:off x="7239000" y="6443385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87" name="TextBox 15">
            <a:extLst>
              <a:ext uri="{FF2B5EF4-FFF2-40B4-BE49-F238E27FC236}">
                <a16:creationId xmlns:a16="http://schemas.microsoft.com/office/drawing/2014/main" id="{C689C453-43C5-29CA-2094-F29608432D8F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22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D3DED314-88DC-AA1A-69D4-8DDB036D99DC}"/>
              </a:ext>
            </a:extLst>
          </p:cNvPr>
          <p:cNvSpPr/>
          <p:nvPr/>
        </p:nvSpPr>
        <p:spPr>
          <a:xfrm>
            <a:off x="13103875" y="4785439"/>
            <a:ext cx="438150" cy="416312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27338ED4-CF98-985E-BF97-E625134F523D}"/>
              </a:ext>
            </a:extLst>
          </p:cNvPr>
          <p:cNvSpPr/>
          <p:nvPr/>
        </p:nvSpPr>
        <p:spPr>
          <a:xfrm>
            <a:off x="13103875" y="5224880"/>
            <a:ext cx="438150" cy="416312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D2941F-BFC4-2B9C-64BE-776A353B4EB0}"/>
              </a:ext>
            </a:extLst>
          </p:cNvPr>
          <p:cNvSpPr/>
          <p:nvPr/>
        </p:nvSpPr>
        <p:spPr>
          <a:xfrm>
            <a:off x="8036814" y="4328145"/>
            <a:ext cx="1750822" cy="20517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04F4F16-B179-3595-E968-E0E4B150C4AE}"/>
              </a:ext>
            </a:extLst>
          </p:cNvPr>
          <p:cNvSpPr/>
          <p:nvPr/>
        </p:nvSpPr>
        <p:spPr>
          <a:xfrm>
            <a:off x="7866014" y="4072262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66436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E3F76-CE93-1ACA-DE04-DDBDA856F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7810B8E-0C31-766E-861A-F21ED73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02" y="2074603"/>
            <a:ext cx="8618034" cy="683330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57F2C20-DB25-8CAA-8CBD-287F405A5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D3C563D-DE57-E7A1-8690-CDB57578D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19100"/>
            <a:ext cx="139700" cy="104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52EDB30-E9DB-B479-AF2D-114C86A77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F8ECB17D-83B1-B4C8-378F-5515D64B163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17">
            <a:extLst>
              <a:ext uri="{FF2B5EF4-FFF2-40B4-BE49-F238E27FC236}">
                <a16:creationId xmlns:a16="http://schemas.microsoft.com/office/drawing/2014/main" id="{9E27F803-2879-317B-4429-1BC1EC8C2FBA}"/>
              </a:ext>
            </a:extLst>
          </p:cNvPr>
          <p:cNvSpPr txBox="1"/>
          <p:nvPr/>
        </p:nvSpPr>
        <p:spPr>
          <a:xfrm>
            <a:off x="698500" y="532239"/>
            <a:ext cx="61595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spc="-100" dirty="0" err="1">
                <a:solidFill>
                  <a:srgbClr val="000000"/>
                </a:solidFill>
                <a:latin typeface="Geologica Roman SemiBold"/>
              </a:rPr>
              <a:t>mypageCalendar</a:t>
            </a:r>
            <a:endParaRPr lang="en-US" sz="4600" b="0" i="0" u="none" strike="noStrike" spc="-100" dirty="0">
              <a:solidFill>
                <a:srgbClr val="000000"/>
              </a:solidFill>
              <a:latin typeface="Geologica Roman SemiBold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8E0C7EE9-9B55-840A-8264-DBB22E9ABEB8}"/>
              </a:ext>
            </a:extLst>
          </p:cNvPr>
          <p:cNvSpPr txBox="1"/>
          <p:nvPr/>
        </p:nvSpPr>
        <p:spPr>
          <a:xfrm>
            <a:off x="5710562" y="846521"/>
            <a:ext cx="84582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595959"/>
                </a:solidFill>
                <a:ea typeface="THELuxGoM"/>
              </a:rPr>
              <a:t>한 달 계획 및 일정 확인 페이지</a:t>
            </a:r>
            <a:endParaRPr lang="ko-KR" sz="2400" b="0" i="0" u="none" strike="noStrike" spc="-100" dirty="0">
              <a:solidFill>
                <a:srgbClr val="595959"/>
              </a:solidFill>
              <a:ea typeface="THELuxGoM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0346EE8-B1D9-F775-63DB-A5BC56811684}"/>
              </a:ext>
            </a:extLst>
          </p:cNvPr>
          <p:cNvSpPr/>
          <p:nvPr/>
        </p:nvSpPr>
        <p:spPr>
          <a:xfrm>
            <a:off x="1876507" y="1946184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465420-6E8B-6D82-DE9B-89A48A187DED}"/>
              </a:ext>
            </a:extLst>
          </p:cNvPr>
          <p:cNvSpPr/>
          <p:nvPr/>
        </p:nvSpPr>
        <p:spPr>
          <a:xfrm>
            <a:off x="1297172" y="2807084"/>
            <a:ext cx="2665228" cy="11911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FCF00FD-6DD2-0B0C-74C2-DDD21ECCD9A7}"/>
              </a:ext>
            </a:extLst>
          </p:cNvPr>
          <p:cNvSpPr/>
          <p:nvPr/>
        </p:nvSpPr>
        <p:spPr>
          <a:xfrm>
            <a:off x="1087365" y="2614025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735C68F-4F51-2A3B-14BF-0E0F0089B93E}"/>
              </a:ext>
            </a:extLst>
          </p:cNvPr>
          <p:cNvGrpSpPr/>
          <p:nvPr/>
        </p:nvGrpSpPr>
        <p:grpSpPr>
          <a:xfrm>
            <a:off x="10957575" y="7305560"/>
            <a:ext cx="7177278" cy="1130997"/>
            <a:chOff x="10615422" y="2133480"/>
            <a:chExt cx="7177278" cy="1130997"/>
          </a:xfrm>
        </p:grpSpPr>
        <p:sp>
          <p:nvSpPr>
            <p:cNvPr id="12" name="TextBox 14">
              <a:extLst>
                <a:ext uri="{FF2B5EF4-FFF2-40B4-BE49-F238E27FC236}">
                  <a16:creationId xmlns:a16="http://schemas.microsoft.com/office/drawing/2014/main" id="{34793CBE-A16C-45BD-53FE-4BA42579335C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데일리 일정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13" name="TextBox 15">
              <a:extLst>
                <a:ext uri="{FF2B5EF4-FFF2-40B4-BE49-F238E27FC236}">
                  <a16:creationId xmlns:a16="http://schemas.microsoft.com/office/drawing/2014/main" id="{089A1A7F-3D98-C324-7421-C1150684F20D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 최대 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ea typeface="THELuxGoR"/>
                </a:rPr>
                <a:t>3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개 그 이상은 더보기</a:t>
              </a: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를 통해 확인 가능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379BA10-4345-765F-59A8-4FA7A1CCFFC2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55B870-4DA7-8F76-855E-5191D409BC3E}"/>
              </a:ext>
            </a:extLst>
          </p:cNvPr>
          <p:cNvSpPr/>
          <p:nvPr/>
        </p:nvSpPr>
        <p:spPr>
          <a:xfrm>
            <a:off x="6204417" y="4178600"/>
            <a:ext cx="942845" cy="73630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59B2B4D-AC17-068B-76D3-9CFA912AC705}"/>
              </a:ext>
            </a:extLst>
          </p:cNvPr>
          <p:cNvSpPr/>
          <p:nvPr/>
        </p:nvSpPr>
        <p:spPr>
          <a:xfrm>
            <a:off x="8034013" y="3987527"/>
            <a:ext cx="1712409" cy="481357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F7233D0-B266-5C05-312A-D2655065FA82}"/>
              </a:ext>
            </a:extLst>
          </p:cNvPr>
          <p:cNvSpPr/>
          <p:nvPr/>
        </p:nvSpPr>
        <p:spPr>
          <a:xfrm>
            <a:off x="5891814" y="3745022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7B021A9-B45C-9DD8-96E9-88D1510C369F}"/>
              </a:ext>
            </a:extLst>
          </p:cNvPr>
          <p:cNvGrpSpPr/>
          <p:nvPr/>
        </p:nvGrpSpPr>
        <p:grpSpPr>
          <a:xfrm>
            <a:off x="10957575" y="8562481"/>
            <a:ext cx="7177278" cy="1130997"/>
            <a:chOff x="10615422" y="2133480"/>
            <a:chExt cx="7177278" cy="1130997"/>
          </a:xfrm>
        </p:grpSpPr>
        <p:sp>
          <p:nvSpPr>
            <p:cNvPr id="60" name="TextBox 14">
              <a:extLst>
                <a:ext uri="{FF2B5EF4-FFF2-40B4-BE49-F238E27FC236}">
                  <a16:creationId xmlns:a16="http://schemas.microsoft.com/office/drawing/2014/main" id="{684AA892-6603-EB02-D252-63DDF949A0E6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오늘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61" name="TextBox 15">
              <a:extLst>
                <a:ext uri="{FF2B5EF4-FFF2-40B4-BE49-F238E27FC236}">
                  <a16:creationId xmlns:a16="http://schemas.microsoft.com/office/drawing/2014/main" id="{C86B259A-B766-0409-78F6-1BE4ED6BA911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오늘은 색상으로 구분 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817344DE-43B0-F60C-8238-FA45B5A4F55A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6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637D238-DFB0-A7A0-482F-80C4BF81FE63}"/>
              </a:ext>
            </a:extLst>
          </p:cNvPr>
          <p:cNvGrpSpPr/>
          <p:nvPr/>
        </p:nvGrpSpPr>
        <p:grpSpPr>
          <a:xfrm>
            <a:off x="10957575" y="6048639"/>
            <a:ext cx="7177278" cy="1130997"/>
            <a:chOff x="10615422" y="2133480"/>
            <a:chExt cx="7177278" cy="1130997"/>
          </a:xfrm>
        </p:grpSpPr>
        <p:sp>
          <p:nvSpPr>
            <p:cNvPr id="68" name="TextBox 14">
              <a:extLst>
                <a:ext uri="{FF2B5EF4-FFF2-40B4-BE49-F238E27FC236}">
                  <a16:creationId xmlns:a16="http://schemas.microsoft.com/office/drawing/2014/main" id="{52CB586D-96E7-1DA6-1946-FEEE2A19426E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주간 계획 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69" name="TextBox 15">
              <a:extLst>
                <a:ext uri="{FF2B5EF4-FFF2-40B4-BE49-F238E27FC236}">
                  <a16:creationId xmlns:a16="http://schemas.microsoft.com/office/drawing/2014/main" id="{9C648064-B74F-7986-1AEF-B61B1E9D9016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클릭 시 체크 표시 </a:t>
              </a:r>
              <a:endParaRPr lang="en-US" altLang="ko-KR" sz="1900" b="0" i="0" u="none" strike="noStrike" spc="-100" dirty="0">
                <a:solidFill>
                  <a:srgbClr val="000000"/>
                </a:solidFill>
                <a:ea typeface="THELuxGoR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18467D6-4A0F-1C7A-80BF-6DF5712D8E51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9211A9D-B75D-5255-1D17-5306EAB591E4}"/>
              </a:ext>
            </a:extLst>
          </p:cNvPr>
          <p:cNvGrpSpPr/>
          <p:nvPr/>
        </p:nvGrpSpPr>
        <p:grpSpPr>
          <a:xfrm>
            <a:off x="10957575" y="3107365"/>
            <a:ext cx="7177278" cy="1130997"/>
            <a:chOff x="10615422" y="2133480"/>
            <a:chExt cx="7177278" cy="1130997"/>
          </a:xfrm>
        </p:grpSpPr>
        <p:sp>
          <p:nvSpPr>
            <p:cNvPr id="72" name="TextBox 14">
              <a:extLst>
                <a:ext uri="{FF2B5EF4-FFF2-40B4-BE49-F238E27FC236}">
                  <a16:creationId xmlns:a16="http://schemas.microsoft.com/office/drawing/2014/main" id="{EC717176-51FC-4F09-15FF-BC40AB5D7B05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이전 달 </a:t>
              </a:r>
              <a:r>
                <a:rPr lang="en-US" altLang="ko-KR" sz="2600" b="0" i="0" u="none" strike="noStrike" spc="-100" dirty="0">
                  <a:solidFill>
                    <a:srgbClr val="000000"/>
                  </a:solidFill>
                  <a:ea typeface="THELuxGoB"/>
                </a:rPr>
                <a:t>/ </a:t>
              </a: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다음 달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73" name="TextBox 15">
              <a:extLst>
                <a:ext uri="{FF2B5EF4-FFF2-40B4-BE49-F238E27FC236}">
                  <a16:creationId xmlns:a16="http://schemas.microsoft.com/office/drawing/2014/main" id="{4137179C-286C-13D3-959C-EFF0E6916303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 클릭 시 해당 월로 변경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9A403F4-14B1-DB5A-EC82-F236E26994C1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90091ED-FE66-D51E-27AF-707927F03357}"/>
              </a:ext>
            </a:extLst>
          </p:cNvPr>
          <p:cNvGrpSpPr/>
          <p:nvPr/>
        </p:nvGrpSpPr>
        <p:grpSpPr>
          <a:xfrm>
            <a:off x="10957575" y="1850444"/>
            <a:ext cx="7177278" cy="1130997"/>
            <a:chOff x="10615422" y="2133480"/>
            <a:chExt cx="7177278" cy="1130997"/>
          </a:xfrm>
        </p:grpSpPr>
        <p:sp>
          <p:nvSpPr>
            <p:cNvPr id="76" name="TextBox 14">
              <a:extLst>
                <a:ext uri="{FF2B5EF4-FFF2-40B4-BE49-F238E27FC236}">
                  <a16:creationId xmlns:a16="http://schemas.microsoft.com/office/drawing/2014/main" id="{15FAB7E9-E334-9746-A9E5-53AA9A160E0B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월 이동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77" name="TextBox 15">
              <a:extLst>
                <a:ext uri="{FF2B5EF4-FFF2-40B4-BE49-F238E27FC236}">
                  <a16:creationId xmlns:a16="http://schemas.microsoft.com/office/drawing/2014/main" id="{2EAC6634-20B3-5831-EF59-C94674435414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 클릭 시 색상 변화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7CF934E1-0075-E3FD-F195-B0F85E2C290A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C4CA6E8-350F-46DD-211E-4236894C3DCC}"/>
              </a:ext>
            </a:extLst>
          </p:cNvPr>
          <p:cNvGrpSpPr/>
          <p:nvPr/>
        </p:nvGrpSpPr>
        <p:grpSpPr>
          <a:xfrm>
            <a:off x="10957575" y="4364286"/>
            <a:ext cx="7177278" cy="1266848"/>
            <a:chOff x="10615422" y="2133480"/>
            <a:chExt cx="7177278" cy="1266848"/>
          </a:xfrm>
        </p:grpSpPr>
        <p:sp>
          <p:nvSpPr>
            <p:cNvPr id="80" name="TextBox 14">
              <a:extLst>
                <a:ext uri="{FF2B5EF4-FFF2-40B4-BE49-F238E27FC236}">
                  <a16:creationId xmlns:a16="http://schemas.microsoft.com/office/drawing/2014/main" id="{68DDA24D-FC89-F8A8-CF40-F424E8774657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일정 추가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81" name="TextBox 15">
              <a:extLst>
                <a:ext uri="{FF2B5EF4-FFF2-40B4-BE49-F238E27FC236}">
                  <a16:creationId xmlns:a16="http://schemas.microsoft.com/office/drawing/2014/main" id="{EF269D7F-0087-80DC-8C0F-18BB7189CE1C}"/>
                </a:ext>
              </a:extLst>
            </p:cNvPr>
            <p:cNvSpPr txBox="1"/>
            <p:nvPr/>
          </p:nvSpPr>
          <p:spPr>
            <a:xfrm>
              <a:off x="11197112" y="2651028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원하는 날짜 </a:t>
              </a:r>
              <a:r>
                <a:rPr lang="ko-KR" altLang="en-US" sz="1900" b="0" i="0" u="none" strike="noStrike" spc="-100" dirty="0" err="1">
                  <a:solidFill>
                    <a:srgbClr val="000000"/>
                  </a:solidFill>
                  <a:ea typeface="THELuxGoR"/>
                </a:rPr>
                <a:t>호버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 시 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ea typeface="THELuxGoR"/>
                </a:rPr>
                <a:t>+ 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생성 </a:t>
              </a:r>
              <a:br>
                <a:rPr lang="en-US" altLang="ko-KR" sz="1900" b="0" i="0" u="none" strike="noStrike" spc="-100" dirty="0">
                  <a:solidFill>
                    <a:srgbClr val="000000"/>
                  </a:solidFill>
                  <a:ea typeface="THELuxGoR"/>
                </a:rPr>
              </a:br>
              <a:r>
                <a:rPr lang="en-US" altLang="ko-KR" sz="1900" b="0" i="0" u="none" strike="noStrike" spc="-100" dirty="0">
                  <a:solidFill>
                    <a:srgbClr val="000000"/>
                  </a:solidFill>
                  <a:ea typeface="THELuxGoR"/>
                </a:rPr>
                <a:t>+ 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클릭 시 일정 추가 </a:t>
              </a: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 </a:t>
              </a:r>
              <a:r>
                <a:rPr lang="ko-KR" altLang="en-US" sz="1900" spc="-100" dirty="0" err="1">
                  <a:solidFill>
                    <a:srgbClr val="000000"/>
                  </a:solidFill>
                  <a:ea typeface="THELuxGoR"/>
                </a:rPr>
                <a:t>모달</a:t>
              </a: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 창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5DA24A2-8821-2A11-8F94-7AC495ECDF7F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87" name="TextBox 15">
            <a:extLst>
              <a:ext uri="{FF2B5EF4-FFF2-40B4-BE49-F238E27FC236}">
                <a16:creationId xmlns:a16="http://schemas.microsoft.com/office/drawing/2014/main" id="{783CB744-0591-909C-5600-F8E74E7085FB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23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73A5DB4B-7219-3DD9-814B-57DEF511E4C8}"/>
              </a:ext>
            </a:extLst>
          </p:cNvPr>
          <p:cNvSpPr/>
          <p:nvPr/>
        </p:nvSpPr>
        <p:spPr>
          <a:xfrm>
            <a:off x="7877825" y="3781467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4E33AC-22EA-7545-0363-4F6D2679C455}"/>
              </a:ext>
            </a:extLst>
          </p:cNvPr>
          <p:cNvSpPr/>
          <p:nvPr/>
        </p:nvSpPr>
        <p:spPr>
          <a:xfrm>
            <a:off x="5239140" y="5689762"/>
            <a:ext cx="942845" cy="73630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F13DDD-C003-D90D-7B74-38E6245FDFF3}"/>
              </a:ext>
            </a:extLst>
          </p:cNvPr>
          <p:cNvSpPr/>
          <p:nvPr/>
        </p:nvSpPr>
        <p:spPr>
          <a:xfrm>
            <a:off x="2362200" y="7199513"/>
            <a:ext cx="942845" cy="73630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15BDEE26-6C1C-7ABE-D308-1DAE08108EE7}"/>
              </a:ext>
            </a:extLst>
          </p:cNvPr>
          <p:cNvSpPr/>
          <p:nvPr/>
        </p:nvSpPr>
        <p:spPr>
          <a:xfrm>
            <a:off x="4953000" y="5412676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0FDEB897-A483-3C7C-B0F6-9D6B24208FAA}"/>
              </a:ext>
            </a:extLst>
          </p:cNvPr>
          <p:cNvSpPr/>
          <p:nvPr/>
        </p:nvSpPr>
        <p:spPr>
          <a:xfrm>
            <a:off x="2133597" y="6888133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3176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FBDC2-B639-CE3D-4E6E-1603C2DDA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81D774E-E4B6-6047-00EA-6E44C89E5C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13"/>
          <a:stretch/>
        </p:blipFill>
        <p:spPr>
          <a:xfrm>
            <a:off x="834708" y="1958534"/>
            <a:ext cx="8327451" cy="668964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C35801A-6CAF-A80F-D175-8007B1A27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DE7DEC-852C-5096-7FE8-39AB6BC7F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19100"/>
            <a:ext cx="139700" cy="104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3C79199-A725-EBFC-B4E0-8CB4F4D5C0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6FF6D0E4-63E5-842C-C04F-8FB71B6D91D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17">
            <a:extLst>
              <a:ext uri="{FF2B5EF4-FFF2-40B4-BE49-F238E27FC236}">
                <a16:creationId xmlns:a16="http://schemas.microsoft.com/office/drawing/2014/main" id="{0276627B-22CB-5650-0BA0-918DF6130264}"/>
              </a:ext>
            </a:extLst>
          </p:cNvPr>
          <p:cNvSpPr txBox="1"/>
          <p:nvPr/>
        </p:nvSpPr>
        <p:spPr>
          <a:xfrm>
            <a:off x="685800" y="508000"/>
            <a:ext cx="61595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spc="-100" dirty="0" err="1">
                <a:solidFill>
                  <a:srgbClr val="000000"/>
                </a:solidFill>
                <a:latin typeface="Geologica Roman SemiBold"/>
              </a:rPr>
              <a:t>mypageAccount</a:t>
            </a:r>
            <a:endParaRPr lang="en-US" sz="4600" b="0" i="0" u="none" strike="noStrike" spc="-100" dirty="0">
              <a:solidFill>
                <a:srgbClr val="000000"/>
              </a:solidFill>
              <a:latin typeface="Geologica Roman SemiBold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8F3F9645-E783-CEC0-75C0-83CBAA68081A}"/>
              </a:ext>
            </a:extLst>
          </p:cNvPr>
          <p:cNvSpPr txBox="1"/>
          <p:nvPr/>
        </p:nvSpPr>
        <p:spPr>
          <a:xfrm>
            <a:off x="5486400" y="823435"/>
            <a:ext cx="8779159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595959"/>
                </a:solidFill>
                <a:ea typeface="THELuxGoM"/>
              </a:rPr>
              <a:t>회원 정보 확인 및 수정 페이지</a:t>
            </a:r>
            <a:endParaRPr lang="ko-KR" sz="2400" b="0" i="0" u="none" strike="noStrike" spc="-100" dirty="0">
              <a:solidFill>
                <a:srgbClr val="595959"/>
              </a:solidFill>
              <a:ea typeface="THELuxGoM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3BBADCA-06AB-75FA-D30D-EF66B457240C}"/>
              </a:ext>
            </a:extLst>
          </p:cNvPr>
          <p:cNvGrpSpPr/>
          <p:nvPr/>
        </p:nvGrpSpPr>
        <p:grpSpPr>
          <a:xfrm>
            <a:off x="12470175" y="1935674"/>
            <a:ext cx="7177278" cy="1207379"/>
            <a:chOff x="10615422" y="2133480"/>
            <a:chExt cx="7177278" cy="1207379"/>
          </a:xfrm>
        </p:grpSpPr>
        <p:sp>
          <p:nvSpPr>
            <p:cNvPr id="76" name="TextBox 14">
              <a:extLst>
                <a:ext uri="{FF2B5EF4-FFF2-40B4-BE49-F238E27FC236}">
                  <a16:creationId xmlns:a16="http://schemas.microsoft.com/office/drawing/2014/main" id="{5E3224CE-70CE-2129-8B40-E0489D37D066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기본</a:t>
              </a:r>
              <a:r>
                <a:rPr lang="en-US" altLang="ko-KR" sz="2600" b="0" i="0" u="none" strike="noStrike" spc="-100" dirty="0">
                  <a:solidFill>
                    <a:srgbClr val="000000"/>
                  </a:solidFill>
                  <a:ea typeface="THELuxGoB"/>
                </a:rPr>
                <a:t> </a:t>
              </a: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정보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77" name="TextBox 15">
              <a:extLst>
                <a:ext uri="{FF2B5EF4-FFF2-40B4-BE49-F238E27FC236}">
                  <a16:creationId xmlns:a16="http://schemas.microsoft.com/office/drawing/2014/main" id="{2F4F65A5-B630-612A-B512-A2141D39F1C2}"/>
                </a:ext>
              </a:extLst>
            </p:cNvPr>
            <p:cNvSpPr txBox="1"/>
            <p:nvPr/>
          </p:nvSpPr>
          <p:spPr>
            <a:xfrm>
              <a:off x="11197112" y="2591559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수정 버튼 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ea typeface="THELuxGoR"/>
                </a:rPr>
                <a:t>: 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클릭 시 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7C0D2C7-328B-C331-6651-776E8C6CF904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87" name="TextBox 15">
            <a:extLst>
              <a:ext uri="{FF2B5EF4-FFF2-40B4-BE49-F238E27FC236}">
                <a16:creationId xmlns:a16="http://schemas.microsoft.com/office/drawing/2014/main" id="{4F74E706-3D98-BE24-1088-25B398E364CC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24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CC172C4-87DF-174B-F977-71FF50ABE95E}"/>
              </a:ext>
            </a:extLst>
          </p:cNvPr>
          <p:cNvGrpSpPr/>
          <p:nvPr/>
        </p:nvGrpSpPr>
        <p:grpSpPr>
          <a:xfrm>
            <a:off x="12475091" y="3347537"/>
            <a:ext cx="7177278" cy="1207489"/>
            <a:chOff x="10615422" y="2133480"/>
            <a:chExt cx="7177278" cy="1207489"/>
          </a:xfrm>
        </p:grpSpPr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E9B8D3C9-C659-8755-5D99-02997C662D5E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기본 정보 수정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18" name="TextBox 15">
              <a:extLst>
                <a:ext uri="{FF2B5EF4-FFF2-40B4-BE49-F238E27FC236}">
                  <a16:creationId xmlns:a16="http://schemas.microsoft.com/office/drawing/2014/main" id="{A6B994A0-9163-23E3-73C7-E4774D2DE421}"/>
                </a:ext>
              </a:extLst>
            </p:cNvPr>
            <p:cNvSpPr txBox="1"/>
            <p:nvPr/>
          </p:nvSpPr>
          <p:spPr>
            <a:xfrm>
              <a:off x="11197112" y="2591669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latin typeface="THELuxGoR"/>
                </a:rPr>
                <a:t>이메일 수정은 인증코드 입력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2CE9586-7205-C34B-521E-F98A7FCFB650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8B8A114-D36B-A1DE-4E57-156506C52C75}"/>
              </a:ext>
            </a:extLst>
          </p:cNvPr>
          <p:cNvGrpSpPr/>
          <p:nvPr/>
        </p:nvGrpSpPr>
        <p:grpSpPr>
          <a:xfrm>
            <a:off x="12504588" y="4882086"/>
            <a:ext cx="7177278" cy="1266848"/>
            <a:chOff x="10615422" y="2133480"/>
            <a:chExt cx="7177278" cy="1266848"/>
          </a:xfrm>
        </p:grpSpPr>
        <p:sp>
          <p:nvSpPr>
            <p:cNvPr id="22" name="TextBox 14">
              <a:extLst>
                <a:ext uri="{FF2B5EF4-FFF2-40B4-BE49-F238E27FC236}">
                  <a16:creationId xmlns:a16="http://schemas.microsoft.com/office/drawing/2014/main" id="{FA3A5746-3E76-76E6-547D-A9BD246C4346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비밀번호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23" name="TextBox 15">
              <a:extLst>
                <a:ext uri="{FF2B5EF4-FFF2-40B4-BE49-F238E27FC236}">
                  <a16:creationId xmlns:a16="http://schemas.microsoft.com/office/drawing/2014/main" id="{B6185BE4-D5B4-B91D-FCAF-0AD501E03C66}"/>
                </a:ext>
              </a:extLst>
            </p:cNvPr>
            <p:cNvSpPr txBox="1"/>
            <p:nvPr/>
          </p:nvSpPr>
          <p:spPr>
            <a:xfrm>
              <a:off x="11197112" y="2651028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변경 버튼 </a:t>
              </a:r>
              <a:r>
                <a:rPr lang="en-US" altLang="ko-KR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: </a:t>
              </a: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클릭 시 </a:t>
              </a:r>
              <a:endParaRPr lang="en-US" altLang="ko-KR" sz="1900" spc="-100" dirty="0">
                <a:solidFill>
                  <a:srgbClr val="000000"/>
                </a:solidFill>
                <a:latin typeface="THELuxGoR"/>
                <a:ea typeface="THELuxGoR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70BB35D-5E8F-E183-6539-380078D708A9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349520BF-C6A6-10D9-2E81-35B05CA54D03}"/>
              </a:ext>
            </a:extLst>
          </p:cNvPr>
          <p:cNvSpPr/>
          <p:nvPr/>
        </p:nvSpPr>
        <p:spPr>
          <a:xfrm>
            <a:off x="3048198" y="5436015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6903288-F845-2E84-1480-CF641E76FF49}"/>
              </a:ext>
            </a:extLst>
          </p:cNvPr>
          <p:cNvSpPr/>
          <p:nvPr/>
        </p:nvSpPr>
        <p:spPr>
          <a:xfrm>
            <a:off x="3048198" y="2738914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F19E8B-9E1F-BA5E-27F1-EE913A5C5C9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5" t="18975" r="10902" b="12186"/>
          <a:stretch/>
        </p:blipFill>
        <p:spPr>
          <a:xfrm>
            <a:off x="8454005" y="2660268"/>
            <a:ext cx="3635837" cy="27757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D230E5-45E3-B26C-45E8-01650BF1B7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8539" y="5652804"/>
            <a:ext cx="3366768" cy="3956570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271AFA82-34C3-B0AA-A239-3C2E5B6BE56C}"/>
              </a:ext>
            </a:extLst>
          </p:cNvPr>
          <p:cNvSpPr/>
          <p:nvPr/>
        </p:nvSpPr>
        <p:spPr>
          <a:xfrm>
            <a:off x="8238735" y="2421839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ACF600A-7B7B-AC83-6738-D9E6FEFA101F}"/>
              </a:ext>
            </a:extLst>
          </p:cNvPr>
          <p:cNvSpPr/>
          <p:nvPr/>
        </p:nvSpPr>
        <p:spPr>
          <a:xfrm>
            <a:off x="8290326" y="5436015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7AD3FE2-043D-16E6-A7EE-A7DD61C694CB}"/>
              </a:ext>
            </a:extLst>
          </p:cNvPr>
          <p:cNvSpPr/>
          <p:nvPr/>
        </p:nvSpPr>
        <p:spPr>
          <a:xfrm>
            <a:off x="3048198" y="6908964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7903482-D676-9504-2E8B-E171687D955E}"/>
              </a:ext>
            </a:extLst>
          </p:cNvPr>
          <p:cNvSpPr/>
          <p:nvPr/>
        </p:nvSpPr>
        <p:spPr>
          <a:xfrm>
            <a:off x="14962326" y="2581347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2D97271-5EE1-1956-92BB-38015048E559}"/>
              </a:ext>
            </a:extLst>
          </p:cNvPr>
          <p:cNvSpPr/>
          <p:nvPr/>
        </p:nvSpPr>
        <p:spPr>
          <a:xfrm>
            <a:off x="14962326" y="5599091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0CA70E6-13A2-BCCB-2911-A07DD31B352B}"/>
              </a:ext>
            </a:extLst>
          </p:cNvPr>
          <p:cNvGrpSpPr/>
          <p:nvPr/>
        </p:nvGrpSpPr>
        <p:grpSpPr>
          <a:xfrm>
            <a:off x="12508866" y="6426665"/>
            <a:ext cx="6537855" cy="1266848"/>
            <a:chOff x="10615422" y="2133480"/>
            <a:chExt cx="6537855" cy="1266848"/>
          </a:xfrm>
        </p:grpSpPr>
        <p:sp>
          <p:nvSpPr>
            <p:cNvPr id="32" name="TextBox 14">
              <a:extLst>
                <a:ext uri="{FF2B5EF4-FFF2-40B4-BE49-F238E27FC236}">
                  <a16:creationId xmlns:a16="http://schemas.microsoft.com/office/drawing/2014/main" id="{503B5994-B828-2ABA-0FA4-BD4660251765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비밀번호 수정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D01BC945-B9F4-3B4C-F948-B4CF8B561F60}"/>
                </a:ext>
              </a:extLst>
            </p:cNvPr>
            <p:cNvSpPr txBox="1"/>
            <p:nvPr/>
          </p:nvSpPr>
          <p:spPr>
            <a:xfrm>
              <a:off x="11197112" y="2651028"/>
              <a:ext cx="5956165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비밀번호 재설정 </a:t>
              </a:r>
              <a:r>
                <a:rPr lang="en-US" altLang="ko-KR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: </a:t>
              </a: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클릭 시 비밀번호 찾기 </a:t>
              </a:r>
              <a:endParaRPr lang="en-US" altLang="ko-KR" sz="1900" spc="-100" dirty="0">
                <a:solidFill>
                  <a:srgbClr val="000000"/>
                </a:solidFill>
                <a:latin typeface="THELuxGoR"/>
                <a:ea typeface="THELuxGoR"/>
              </a:endParaRPr>
            </a:p>
            <a:p>
              <a:pPr lvl="0" algn="l">
                <a:lnSpc>
                  <a:spcPct val="150000"/>
                </a:lnSpc>
                <a:spcBef>
                  <a:spcPts val="5"/>
                </a:spcBef>
              </a:pPr>
              <a:r>
                <a:rPr lang="en-US" altLang="ko-KR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                            </a:t>
              </a: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페이지로 이동 </a:t>
              </a:r>
              <a:endParaRPr lang="en-US" altLang="ko-KR" sz="1900" spc="-100" dirty="0">
                <a:solidFill>
                  <a:srgbClr val="000000"/>
                </a:solidFill>
                <a:latin typeface="THELuxGoR"/>
                <a:ea typeface="THELuxGoR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E700DCD-F369-7AC2-1C8C-DC682B6EEDE4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2C17CF-9F26-3298-F510-A5581D63475B}"/>
              </a:ext>
            </a:extLst>
          </p:cNvPr>
          <p:cNvGrpSpPr/>
          <p:nvPr/>
        </p:nvGrpSpPr>
        <p:grpSpPr>
          <a:xfrm>
            <a:off x="12504588" y="8030747"/>
            <a:ext cx="6537855" cy="1266848"/>
            <a:chOff x="10615422" y="2133480"/>
            <a:chExt cx="6537855" cy="1266848"/>
          </a:xfrm>
        </p:grpSpPr>
        <p:sp>
          <p:nvSpPr>
            <p:cNvPr id="36" name="TextBox 14">
              <a:extLst>
                <a:ext uri="{FF2B5EF4-FFF2-40B4-BE49-F238E27FC236}">
                  <a16:creationId xmlns:a16="http://schemas.microsoft.com/office/drawing/2014/main" id="{97115886-550F-D8E7-22D0-9622C2E8BDB5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관심 분야 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37" name="TextBox 15">
              <a:extLst>
                <a:ext uri="{FF2B5EF4-FFF2-40B4-BE49-F238E27FC236}">
                  <a16:creationId xmlns:a16="http://schemas.microsoft.com/office/drawing/2014/main" id="{E56E8DE9-11E5-4683-B517-172342C879FE}"/>
                </a:ext>
              </a:extLst>
            </p:cNvPr>
            <p:cNvSpPr txBox="1"/>
            <p:nvPr/>
          </p:nvSpPr>
          <p:spPr>
            <a:xfrm>
              <a:off x="11197112" y="2651028"/>
              <a:ext cx="5956165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변경 버튼 </a:t>
              </a:r>
              <a:r>
                <a:rPr lang="en-US" altLang="ko-KR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: </a:t>
              </a: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클릭 시 관심 분야 선택 페이지로 이동 </a:t>
              </a:r>
              <a:endParaRPr lang="en-US" altLang="ko-KR" sz="1900" spc="-100" dirty="0">
                <a:solidFill>
                  <a:srgbClr val="000000"/>
                </a:solidFill>
                <a:latin typeface="THELuxGoR"/>
                <a:ea typeface="THELuxGoR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7CDD049-5457-2D4C-3227-C209B14B7CC1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5011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6D888-9F0C-0D01-36C5-0FCDE1C0C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40E93A4-5220-EAF4-6F84-0CF7897F3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44" y="1946184"/>
            <a:ext cx="8625692" cy="685491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7B58749-7BCA-B4FE-B353-4A393DE29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C803E4E-A523-BD43-AC66-2315F4019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19100"/>
            <a:ext cx="139700" cy="104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076D1D2-74A6-F2FB-D107-759FD5659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3CF8E476-4BC9-74DD-B264-ECDEF6BBDB7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17">
            <a:extLst>
              <a:ext uri="{FF2B5EF4-FFF2-40B4-BE49-F238E27FC236}">
                <a16:creationId xmlns:a16="http://schemas.microsoft.com/office/drawing/2014/main" id="{58BA7D76-F728-18B3-8347-59BA8FCA922E}"/>
              </a:ext>
            </a:extLst>
          </p:cNvPr>
          <p:cNvSpPr txBox="1"/>
          <p:nvPr/>
        </p:nvSpPr>
        <p:spPr>
          <a:xfrm>
            <a:off x="685800" y="508000"/>
            <a:ext cx="61595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spc="-100" dirty="0" err="1">
                <a:solidFill>
                  <a:srgbClr val="000000"/>
                </a:solidFill>
                <a:latin typeface="Geologica Roman SemiBold"/>
              </a:rPr>
              <a:t>mypageActivity</a:t>
            </a:r>
            <a:endParaRPr lang="en-US" sz="4600" b="0" i="0" u="none" strike="noStrike" spc="-100" dirty="0">
              <a:solidFill>
                <a:srgbClr val="000000"/>
              </a:solidFill>
              <a:latin typeface="Geologica Roman SemiBold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EEEA7B69-8EF8-8002-8F12-B480E3BB0248}"/>
              </a:ext>
            </a:extLst>
          </p:cNvPr>
          <p:cNvSpPr txBox="1"/>
          <p:nvPr/>
        </p:nvSpPr>
        <p:spPr>
          <a:xfrm>
            <a:off x="5321363" y="842649"/>
            <a:ext cx="8983345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활동한 커뮤니티 확인 페이지</a:t>
            </a:r>
            <a:endParaRPr lang="ko-KR" sz="2400" b="0" i="0" u="none" strike="noStrike" spc="-100" dirty="0">
              <a:solidFill>
                <a:srgbClr val="595959"/>
              </a:solidFill>
              <a:ea typeface="THELuxGoM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D3334E8-70AD-5C34-E21D-906874288A8D}"/>
              </a:ext>
            </a:extLst>
          </p:cNvPr>
          <p:cNvSpPr/>
          <p:nvPr/>
        </p:nvSpPr>
        <p:spPr>
          <a:xfrm>
            <a:off x="3262303" y="4329961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CA03F2E-9280-1024-5122-5D0247F3E764}"/>
              </a:ext>
            </a:extLst>
          </p:cNvPr>
          <p:cNvSpPr/>
          <p:nvPr/>
        </p:nvSpPr>
        <p:spPr>
          <a:xfrm>
            <a:off x="3262303" y="5399042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4FA505-7FE2-00C3-A2D2-987FBBFAA773}"/>
              </a:ext>
            </a:extLst>
          </p:cNvPr>
          <p:cNvSpPr/>
          <p:nvPr/>
        </p:nvSpPr>
        <p:spPr>
          <a:xfrm>
            <a:off x="8201155" y="6210299"/>
            <a:ext cx="1019045" cy="45435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5458C39-AB59-5C1F-EFCB-C020729F065E}"/>
              </a:ext>
            </a:extLst>
          </p:cNvPr>
          <p:cNvSpPr/>
          <p:nvPr/>
        </p:nvSpPr>
        <p:spPr>
          <a:xfrm>
            <a:off x="7984366" y="5993510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B095D03-E78A-C999-0DE0-36DE764B3796}"/>
              </a:ext>
            </a:extLst>
          </p:cNvPr>
          <p:cNvGrpSpPr/>
          <p:nvPr/>
        </p:nvGrpSpPr>
        <p:grpSpPr>
          <a:xfrm>
            <a:off x="10957575" y="5044507"/>
            <a:ext cx="7177278" cy="1306391"/>
            <a:chOff x="10615422" y="2133480"/>
            <a:chExt cx="7177278" cy="1306391"/>
          </a:xfrm>
        </p:grpSpPr>
        <p:sp>
          <p:nvSpPr>
            <p:cNvPr id="72" name="TextBox 14">
              <a:extLst>
                <a:ext uri="{FF2B5EF4-FFF2-40B4-BE49-F238E27FC236}">
                  <a16:creationId xmlns:a16="http://schemas.microsoft.com/office/drawing/2014/main" id="{9FBE3F14-B8B8-3FB2-C028-9350BC33E058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활동 목록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73" name="TextBox 15">
              <a:extLst>
                <a:ext uri="{FF2B5EF4-FFF2-40B4-BE49-F238E27FC236}">
                  <a16:creationId xmlns:a16="http://schemas.microsoft.com/office/drawing/2014/main" id="{BB4D32A1-415E-FCDA-2B45-A9C46782221A}"/>
                </a:ext>
              </a:extLst>
            </p:cNvPr>
            <p:cNvSpPr txBox="1"/>
            <p:nvPr/>
          </p:nvSpPr>
          <p:spPr>
            <a:xfrm>
              <a:off x="11197112" y="2690571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 제목  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ea typeface="THELuxGoR"/>
                </a:rPr>
                <a:t>/ 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내용 </a:t>
              </a:r>
              <a:r>
                <a:rPr lang="en-US" altLang="ko-KR" sz="1900" spc="-100" dirty="0">
                  <a:solidFill>
                    <a:srgbClr val="000000"/>
                  </a:solidFill>
                  <a:ea typeface="THELuxGoR"/>
                </a:rPr>
                <a:t>/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ea typeface="THELuxGoR"/>
                </a:rPr>
                <a:t>  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작성 시간</a:t>
              </a:r>
              <a:endParaRPr lang="en-US" altLang="ko-KR" sz="1900" b="0" i="0" u="none" strike="noStrike" spc="-100" dirty="0">
                <a:solidFill>
                  <a:srgbClr val="000000"/>
                </a:solidFill>
                <a:ea typeface="THELuxGoR"/>
              </a:endParaRPr>
            </a:p>
            <a:p>
              <a:pPr lvl="0" algn="l">
                <a:lnSpc>
                  <a:spcPct val="135289"/>
                </a:lnSpc>
              </a:pPr>
              <a:r>
                <a:rPr 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+</a:t>
              </a: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답변한 글인 경우에는 작성자 닉네임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8AC8973-381F-6F86-2AE5-89A46550AD89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085F941-3CA2-EEB2-8463-47B4D7A51AB3}"/>
              </a:ext>
            </a:extLst>
          </p:cNvPr>
          <p:cNvGrpSpPr/>
          <p:nvPr/>
        </p:nvGrpSpPr>
        <p:grpSpPr>
          <a:xfrm>
            <a:off x="10957575" y="2704018"/>
            <a:ext cx="7177278" cy="1503541"/>
            <a:chOff x="10615422" y="2133480"/>
            <a:chExt cx="7177278" cy="1503541"/>
          </a:xfrm>
        </p:grpSpPr>
        <p:sp>
          <p:nvSpPr>
            <p:cNvPr id="76" name="TextBox 14">
              <a:extLst>
                <a:ext uri="{FF2B5EF4-FFF2-40B4-BE49-F238E27FC236}">
                  <a16:creationId xmlns:a16="http://schemas.microsoft.com/office/drawing/2014/main" id="{9B5F0F1E-CF25-ECE0-B98C-687AB5DBA01B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커뮤니티 메뉴 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77" name="TextBox 15">
              <a:extLst>
                <a:ext uri="{FF2B5EF4-FFF2-40B4-BE49-F238E27FC236}">
                  <a16:creationId xmlns:a16="http://schemas.microsoft.com/office/drawing/2014/main" id="{AB51B9D2-BBA2-DE5A-616C-D4D7CBA04F8C}"/>
                </a:ext>
              </a:extLst>
            </p:cNvPr>
            <p:cNvSpPr txBox="1"/>
            <p:nvPr/>
          </p:nvSpPr>
          <p:spPr>
            <a:xfrm>
              <a:off x="11197112" y="2887721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클릭 시 색상 변화 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ea typeface="THELuxGoR"/>
                </a:rPr>
                <a:t>&amp; 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하단 밑줄 </a:t>
              </a:r>
              <a:endParaRPr lang="en-US" altLang="ko-KR" sz="1900" b="0" i="0" u="none" strike="noStrike" spc="-100" dirty="0">
                <a:solidFill>
                  <a:srgbClr val="000000"/>
                </a:solidFill>
                <a:ea typeface="THELuxGoR"/>
              </a:endParaRPr>
            </a:p>
            <a:p>
              <a:pPr lvl="0" algn="l">
                <a:lnSpc>
                  <a:spcPct val="135289"/>
                </a:lnSpc>
              </a:pP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작성한 글 </a:t>
              </a:r>
              <a:r>
                <a:rPr lang="en-US" altLang="ko-KR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: </a:t>
              </a: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내가 올린 글 </a:t>
              </a:r>
              <a:endParaRPr lang="en-US" altLang="ko-KR" sz="1900" spc="-100" dirty="0">
                <a:solidFill>
                  <a:srgbClr val="000000"/>
                </a:solidFill>
                <a:latin typeface="THELuxGoR"/>
                <a:ea typeface="THELuxGoR"/>
              </a:endParaRPr>
            </a:p>
            <a:p>
              <a:pPr lvl="0" algn="l">
                <a:lnSpc>
                  <a:spcPct val="135289"/>
                </a:lnSpc>
              </a:pP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답변한 글 </a:t>
              </a:r>
              <a:r>
                <a:rPr lang="en-US" altLang="ko-KR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: </a:t>
              </a: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댓글을 단 글 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17D4320F-72D3-4D03-6596-CDA1C5109881}"/>
                </a:ext>
              </a:extLst>
            </p:cNvPr>
            <p:cNvSpPr/>
            <p:nvPr/>
          </p:nvSpPr>
          <p:spPr>
            <a:xfrm>
              <a:off x="10615422" y="2166146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914A481-4724-7C6E-E487-5CB751D65F1F}"/>
              </a:ext>
            </a:extLst>
          </p:cNvPr>
          <p:cNvGrpSpPr/>
          <p:nvPr/>
        </p:nvGrpSpPr>
        <p:grpSpPr>
          <a:xfrm>
            <a:off x="10957575" y="7187847"/>
            <a:ext cx="7177278" cy="1266848"/>
            <a:chOff x="10615422" y="2133480"/>
            <a:chExt cx="7177278" cy="1266848"/>
          </a:xfrm>
        </p:grpSpPr>
        <p:sp>
          <p:nvSpPr>
            <p:cNvPr id="80" name="TextBox 14">
              <a:extLst>
                <a:ext uri="{FF2B5EF4-FFF2-40B4-BE49-F238E27FC236}">
                  <a16:creationId xmlns:a16="http://schemas.microsoft.com/office/drawing/2014/main" id="{413078E7-30BD-53EA-DE56-72C23E6CC5B1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게시글 정보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81" name="TextBox 15">
              <a:extLst>
                <a:ext uri="{FF2B5EF4-FFF2-40B4-BE49-F238E27FC236}">
                  <a16:creationId xmlns:a16="http://schemas.microsoft.com/office/drawing/2014/main" id="{03F9AEE5-612C-2254-AD8C-A22B30F315CA}"/>
                </a:ext>
              </a:extLst>
            </p:cNvPr>
            <p:cNvSpPr txBox="1"/>
            <p:nvPr/>
          </p:nvSpPr>
          <p:spPr>
            <a:xfrm>
              <a:off x="11197112" y="2651028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0" b="0" i="0" u="none" strike="noStrike" spc="-100" dirty="0" err="1">
                  <a:solidFill>
                    <a:srgbClr val="000000"/>
                  </a:solidFill>
                  <a:ea typeface="THELuxGoR"/>
                </a:rPr>
                <a:t>좋아요수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 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ea typeface="THELuxGoR"/>
                </a:rPr>
                <a:t>/  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조회수 </a:t>
              </a:r>
              <a:r>
                <a:rPr lang="en-US" altLang="ko-KR" sz="1900" spc="-100" dirty="0">
                  <a:solidFill>
                    <a:srgbClr val="000000"/>
                  </a:solidFill>
                  <a:ea typeface="THELuxGoR"/>
                </a:rPr>
                <a:t>/  </a:t>
              </a:r>
              <a:r>
                <a:rPr lang="ko-KR" altLang="en-US" sz="1900" spc="-100" dirty="0" err="1">
                  <a:solidFill>
                    <a:srgbClr val="000000"/>
                  </a:solidFill>
                  <a:ea typeface="THELuxGoR"/>
                </a:rPr>
                <a:t>댓글수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A04E36D6-49D6-A6FF-0B75-B0777FC5C987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87" name="TextBox 15">
            <a:extLst>
              <a:ext uri="{FF2B5EF4-FFF2-40B4-BE49-F238E27FC236}">
                <a16:creationId xmlns:a16="http://schemas.microsoft.com/office/drawing/2014/main" id="{2E9BD09F-383D-B6D4-31AF-6BC4943D362B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25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</p:spTree>
    <p:extLst>
      <p:ext uri="{BB962C8B-B14F-4D97-AF65-F5344CB8AC3E}">
        <p14:creationId xmlns:p14="http://schemas.microsoft.com/office/powerpoint/2010/main" val="3749909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88B61-14DF-BEFB-9080-71F7D4D85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C17EBA1-8B62-0212-6F6F-D885EAA09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668" y="1956273"/>
            <a:ext cx="8434932" cy="676269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CA807B7-B6AB-10D0-4E8B-EA8B4C33E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F457FF7-A9B9-CEC0-F139-9AD862E29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19100"/>
            <a:ext cx="139700" cy="104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FCC2291-1D52-4184-B8A8-65C93F850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9F25EA9B-F2FD-ADB5-6D53-B7398577343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17">
            <a:extLst>
              <a:ext uri="{FF2B5EF4-FFF2-40B4-BE49-F238E27FC236}">
                <a16:creationId xmlns:a16="http://schemas.microsoft.com/office/drawing/2014/main" id="{92DE8783-8551-D5A6-FF27-9746BE6A38C1}"/>
              </a:ext>
            </a:extLst>
          </p:cNvPr>
          <p:cNvSpPr txBox="1"/>
          <p:nvPr/>
        </p:nvSpPr>
        <p:spPr>
          <a:xfrm>
            <a:off x="685800" y="495300"/>
            <a:ext cx="61595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spc="-100" dirty="0" err="1">
                <a:solidFill>
                  <a:srgbClr val="000000"/>
                </a:solidFill>
                <a:latin typeface="Geologica Roman SemiBold"/>
              </a:rPr>
              <a:t>mypageLearning</a:t>
            </a:r>
            <a:endParaRPr lang="en-US" sz="4600" b="0" i="0" u="none" strike="noStrike" spc="-100" dirty="0">
              <a:solidFill>
                <a:srgbClr val="000000"/>
              </a:solidFill>
              <a:latin typeface="Geologica Roman SemiBold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96BA0422-7D77-1FB6-CC36-C573A7F2A50C}"/>
              </a:ext>
            </a:extLst>
          </p:cNvPr>
          <p:cNvSpPr txBox="1"/>
          <p:nvPr/>
        </p:nvSpPr>
        <p:spPr>
          <a:xfrm>
            <a:off x="5552410" y="829875"/>
            <a:ext cx="8779159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595959"/>
                </a:solidFill>
                <a:ea typeface="THELuxGoM"/>
              </a:rPr>
              <a:t>학습 중 강의 </a:t>
            </a:r>
            <a:r>
              <a:rPr lang="en-US" altLang="ko-KR" sz="2400" b="0" i="0" u="none" strike="noStrike" spc="-100" dirty="0">
                <a:solidFill>
                  <a:srgbClr val="595959"/>
                </a:solidFill>
                <a:ea typeface="THELuxGoM"/>
              </a:rPr>
              <a:t>&amp; </a:t>
            </a:r>
            <a:r>
              <a:rPr lang="ko-KR" altLang="en-US" sz="2400" b="0" i="0" u="none" strike="noStrike" spc="-100" dirty="0">
                <a:solidFill>
                  <a:srgbClr val="595959"/>
                </a:solidFill>
                <a:ea typeface="THELuxGoM"/>
              </a:rPr>
              <a:t>환불 강의 확인 페이지</a:t>
            </a:r>
            <a:endParaRPr lang="ko-KR" sz="2400" b="0" i="0" u="none" strike="noStrike" spc="-100" dirty="0">
              <a:solidFill>
                <a:srgbClr val="595959"/>
              </a:solidFill>
              <a:ea typeface="THELuxGoM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6933D1F-9839-3979-4879-8D7B323A050D}"/>
              </a:ext>
            </a:extLst>
          </p:cNvPr>
          <p:cNvSpPr/>
          <p:nvPr/>
        </p:nvSpPr>
        <p:spPr>
          <a:xfrm>
            <a:off x="3479092" y="3108800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CF49CE9-BEAF-83DF-3276-7F324D660845}"/>
              </a:ext>
            </a:extLst>
          </p:cNvPr>
          <p:cNvGrpSpPr/>
          <p:nvPr/>
        </p:nvGrpSpPr>
        <p:grpSpPr>
          <a:xfrm>
            <a:off x="10843751" y="6954798"/>
            <a:ext cx="7166696" cy="1289238"/>
            <a:chOff x="10615422" y="2133480"/>
            <a:chExt cx="7166696" cy="1289238"/>
          </a:xfrm>
        </p:grpSpPr>
        <p:sp>
          <p:nvSpPr>
            <p:cNvPr id="72" name="TextBox 14">
              <a:extLst>
                <a:ext uri="{FF2B5EF4-FFF2-40B4-BE49-F238E27FC236}">
                  <a16:creationId xmlns:a16="http://schemas.microsoft.com/office/drawing/2014/main" id="{1FDCD0D5-A430-53B1-C13F-8F7629F0465C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완강 </a:t>
              </a:r>
              <a:r>
                <a:rPr lang="en-US" altLang="ko-KR" sz="2600" spc="-100" dirty="0">
                  <a:solidFill>
                    <a:srgbClr val="000000"/>
                  </a:solidFill>
                  <a:ea typeface="THELuxGoB"/>
                </a:rPr>
                <a:t>&amp; </a:t>
              </a:r>
              <a:r>
                <a:rPr lang="ko-KR" altLang="en-US" sz="2600" spc="-100" dirty="0" err="1">
                  <a:solidFill>
                    <a:srgbClr val="000000"/>
                  </a:solidFill>
                  <a:ea typeface="THELuxGoB"/>
                </a:rPr>
                <a:t>수강평</a:t>
              </a: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 작성 가능 강의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73" name="TextBox 15">
              <a:extLst>
                <a:ext uri="{FF2B5EF4-FFF2-40B4-BE49-F238E27FC236}">
                  <a16:creationId xmlns:a16="http://schemas.microsoft.com/office/drawing/2014/main" id="{DD8C95ED-95B7-DA02-D52A-1E18D99840E0}"/>
                </a:ext>
              </a:extLst>
            </p:cNvPr>
            <p:cNvSpPr txBox="1"/>
            <p:nvPr/>
          </p:nvSpPr>
          <p:spPr>
            <a:xfrm>
              <a:off x="11186530" y="2673418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클릭 시 강의 소개 페이지로 이동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E1C1BDE2-EC45-CDF3-E239-FE6BC0120DB7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FF12CE4-132D-00DB-930F-4DBDE8A70570}"/>
              </a:ext>
            </a:extLst>
          </p:cNvPr>
          <p:cNvGrpSpPr/>
          <p:nvPr/>
        </p:nvGrpSpPr>
        <p:grpSpPr>
          <a:xfrm>
            <a:off x="10843751" y="1946244"/>
            <a:ext cx="7169904" cy="1264532"/>
            <a:chOff x="10615422" y="2133480"/>
            <a:chExt cx="7169904" cy="1264532"/>
          </a:xfrm>
        </p:grpSpPr>
        <p:sp>
          <p:nvSpPr>
            <p:cNvPr id="76" name="TextBox 14">
              <a:extLst>
                <a:ext uri="{FF2B5EF4-FFF2-40B4-BE49-F238E27FC236}">
                  <a16:creationId xmlns:a16="http://schemas.microsoft.com/office/drawing/2014/main" id="{99CA6B77-57F9-1219-FCD1-ADD01C5C9F7C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학습 관리 메뉴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77" name="TextBox 15">
              <a:extLst>
                <a:ext uri="{FF2B5EF4-FFF2-40B4-BE49-F238E27FC236}">
                  <a16:creationId xmlns:a16="http://schemas.microsoft.com/office/drawing/2014/main" id="{C8E33580-3E25-ACEA-D107-C8D9E807FA7F}"/>
                </a:ext>
              </a:extLst>
            </p:cNvPr>
            <p:cNvSpPr txBox="1"/>
            <p:nvPr/>
          </p:nvSpPr>
          <p:spPr>
            <a:xfrm>
              <a:off x="11189738" y="2648712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내 강의 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ea typeface="THELuxGoR"/>
                </a:rPr>
                <a:t>: 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수강중인 강의들 </a:t>
              </a:r>
              <a:endParaRPr lang="en-US" altLang="ko-KR" sz="1900" b="0" i="0" u="none" strike="noStrike" spc="-100" dirty="0">
                <a:solidFill>
                  <a:srgbClr val="000000"/>
                </a:solidFill>
                <a:ea typeface="THELuxGoR"/>
              </a:endParaRPr>
            </a:p>
            <a:p>
              <a:pPr lvl="0" algn="l">
                <a:lnSpc>
                  <a:spcPct val="135289"/>
                </a:lnSpc>
              </a:pP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취소 강의 </a:t>
              </a:r>
              <a:r>
                <a:rPr lang="en-US" altLang="ko-KR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: </a:t>
              </a: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환불한 강의들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0B0D4DD-837C-421D-73A1-D5D1C6E1C1D6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7DB4007-95C0-0A51-00A8-481578B10395}"/>
              </a:ext>
            </a:extLst>
          </p:cNvPr>
          <p:cNvGrpSpPr/>
          <p:nvPr/>
        </p:nvGrpSpPr>
        <p:grpSpPr>
          <a:xfrm>
            <a:off x="10846959" y="8438669"/>
            <a:ext cx="5447141" cy="1104040"/>
            <a:chOff x="10615422" y="2133480"/>
            <a:chExt cx="5447141" cy="1104040"/>
          </a:xfrm>
        </p:grpSpPr>
        <p:sp>
          <p:nvSpPr>
            <p:cNvPr id="80" name="TextBox 14">
              <a:extLst>
                <a:ext uri="{FF2B5EF4-FFF2-40B4-BE49-F238E27FC236}">
                  <a16:creationId xmlns:a16="http://schemas.microsoft.com/office/drawing/2014/main" id="{15E3206A-4043-7DC6-3402-118FDD0C6144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취소 강의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81" name="TextBox 15">
              <a:extLst>
                <a:ext uri="{FF2B5EF4-FFF2-40B4-BE49-F238E27FC236}">
                  <a16:creationId xmlns:a16="http://schemas.microsoft.com/office/drawing/2014/main" id="{7B994C3E-8E01-BB6C-2006-D626D31A4675}"/>
                </a:ext>
              </a:extLst>
            </p:cNvPr>
            <p:cNvSpPr txBox="1"/>
            <p:nvPr/>
          </p:nvSpPr>
          <p:spPr>
            <a:xfrm>
              <a:off x="11197112" y="2488220"/>
              <a:ext cx="4865451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환불 내역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8EFFD0C8-514A-911E-0B82-08C714FD1BB4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87" name="TextBox 15">
            <a:extLst>
              <a:ext uri="{FF2B5EF4-FFF2-40B4-BE49-F238E27FC236}">
                <a16:creationId xmlns:a16="http://schemas.microsoft.com/office/drawing/2014/main" id="{413BD763-C8F6-FAF6-B15E-CC48475C7725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26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E2FFB6-6DFA-DC03-AB75-7B0834F7E7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0900" y="7053824"/>
            <a:ext cx="6360721" cy="23396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7E3A38-0445-162E-53FC-C6C55E0021F4}"/>
              </a:ext>
            </a:extLst>
          </p:cNvPr>
          <p:cNvSpPr/>
          <p:nvPr/>
        </p:nvSpPr>
        <p:spPr>
          <a:xfrm>
            <a:off x="3962400" y="3771444"/>
            <a:ext cx="2228852" cy="5232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04F1229-1A59-40B8-762D-A1DAD6CF3D9D}"/>
              </a:ext>
            </a:extLst>
          </p:cNvPr>
          <p:cNvSpPr/>
          <p:nvPr/>
        </p:nvSpPr>
        <p:spPr>
          <a:xfrm>
            <a:off x="6055916" y="3527342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BBD47E-C867-A6A9-FDCF-1B1DF9441AAE}"/>
              </a:ext>
            </a:extLst>
          </p:cNvPr>
          <p:cNvSpPr/>
          <p:nvPr/>
        </p:nvSpPr>
        <p:spPr>
          <a:xfrm>
            <a:off x="3857693" y="4345850"/>
            <a:ext cx="1783251" cy="226837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0BCEF1-1C1A-6731-0CAB-752AA6872571}"/>
              </a:ext>
            </a:extLst>
          </p:cNvPr>
          <p:cNvSpPr/>
          <p:nvPr/>
        </p:nvSpPr>
        <p:spPr>
          <a:xfrm>
            <a:off x="5715000" y="4345849"/>
            <a:ext cx="3505200" cy="226837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A731F2D-6CA3-643A-C690-3AC92334298F}"/>
              </a:ext>
            </a:extLst>
          </p:cNvPr>
          <p:cNvSpPr/>
          <p:nvPr/>
        </p:nvSpPr>
        <p:spPr>
          <a:xfrm>
            <a:off x="3548761" y="4116158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0941949-017C-3F24-4100-61DCCA467387}"/>
              </a:ext>
            </a:extLst>
          </p:cNvPr>
          <p:cNvSpPr/>
          <p:nvPr/>
        </p:nvSpPr>
        <p:spPr>
          <a:xfrm>
            <a:off x="9053322" y="4116158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6E7EFAD-704A-CB46-181C-156B4A33BD4B}"/>
              </a:ext>
            </a:extLst>
          </p:cNvPr>
          <p:cNvSpPr/>
          <p:nvPr/>
        </p:nvSpPr>
        <p:spPr>
          <a:xfrm>
            <a:off x="3479092" y="7133237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F4786BB-21BE-2ADF-4F5A-62002CF475CA}"/>
              </a:ext>
            </a:extLst>
          </p:cNvPr>
          <p:cNvGrpSpPr/>
          <p:nvPr/>
        </p:nvGrpSpPr>
        <p:grpSpPr>
          <a:xfrm>
            <a:off x="10846959" y="3577845"/>
            <a:ext cx="7166696" cy="1517225"/>
            <a:chOff x="10615422" y="2133667"/>
            <a:chExt cx="7166696" cy="1517225"/>
          </a:xfrm>
        </p:grpSpPr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FC7E8881-FF9B-7602-8B30-5D76D23C0DC4}"/>
                </a:ext>
              </a:extLst>
            </p:cNvPr>
            <p:cNvSpPr txBox="1"/>
            <p:nvPr/>
          </p:nvSpPr>
          <p:spPr>
            <a:xfrm>
              <a:off x="11197112" y="2133667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내 강의 메뉴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18" name="TextBox 15">
              <a:extLst>
                <a:ext uri="{FF2B5EF4-FFF2-40B4-BE49-F238E27FC236}">
                  <a16:creationId xmlns:a16="http://schemas.microsoft.com/office/drawing/2014/main" id="{58BCC534-EE6F-EB86-55CC-64400527F097}"/>
                </a:ext>
              </a:extLst>
            </p:cNvPr>
            <p:cNvSpPr txBox="1"/>
            <p:nvPr/>
          </p:nvSpPr>
          <p:spPr>
            <a:xfrm>
              <a:off x="11186530" y="2901592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 err="1">
                  <a:solidFill>
                    <a:srgbClr val="000000"/>
                  </a:solidFill>
                  <a:ea typeface="THELuxGoR"/>
                </a:rPr>
                <a:t>학습중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                        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ea typeface="THELuxGoR"/>
                </a:rPr>
                <a:t>: </a:t>
              </a: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수강 중인 강의</a:t>
              </a:r>
              <a:endParaRPr lang="en-US" altLang="ko-KR" sz="1900" spc="-100" dirty="0">
                <a:solidFill>
                  <a:srgbClr val="000000"/>
                </a:solidFill>
                <a:ea typeface="THELuxGoR"/>
              </a:endParaRPr>
            </a:p>
            <a:p>
              <a:pPr lvl="0" algn="l">
                <a:lnSpc>
                  <a:spcPct val="135289"/>
                </a:lnSpc>
              </a:pP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완강                             </a:t>
              </a:r>
              <a:r>
                <a:rPr lang="en-US" altLang="ko-KR" sz="1900" spc="-100" dirty="0">
                  <a:solidFill>
                    <a:srgbClr val="000000"/>
                  </a:solidFill>
                  <a:ea typeface="THELuxGoR"/>
                </a:rPr>
                <a:t>: </a:t>
              </a: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진행률 </a:t>
              </a:r>
              <a:r>
                <a:rPr lang="en-US" altLang="ko-KR" sz="1900" spc="-100" dirty="0">
                  <a:solidFill>
                    <a:srgbClr val="000000"/>
                  </a:solidFill>
                  <a:ea typeface="THELuxGoR"/>
                </a:rPr>
                <a:t>100% </a:t>
              </a: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강의</a:t>
              </a:r>
              <a:endParaRPr lang="en-US" altLang="ko-KR" sz="1900" spc="-100" dirty="0">
                <a:solidFill>
                  <a:srgbClr val="000000"/>
                </a:solidFill>
                <a:ea typeface="THELuxGoR"/>
              </a:endParaRPr>
            </a:p>
            <a:p>
              <a:pPr lvl="0" algn="l">
                <a:lnSpc>
                  <a:spcPct val="135289"/>
                </a:lnSpc>
              </a:pPr>
              <a:r>
                <a:rPr lang="ko-KR" altLang="en-US" sz="1900" spc="-100" dirty="0" err="1">
                  <a:solidFill>
                    <a:srgbClr val="000000"/>
                  </a:solidFill>
                  <a:ea typeface="THELuxGoR"/>
                </a:rPr>
                <a:t>수강평</a:t>
              </a: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 작성 가능  </a:t>
              </a:r>
              <a:r>
                <a:rPr lang="en-US" altLang="ko-KR" sz="1900" spc="-100" dirty="0">
                  <a:solidFill>
                    <a:srgbClr val="000000"/>
                  </a:solidFill>
                  <a:ea typeface="THELuxGoR"/>
                </a:rPr>
                <a:t>: </a:t>
              </a: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진행률 </a:t>
              </a:r>
              <a:r>
                <a:rPr lang="en-US" altLang="ko-KR" sz="1900" spc="-100" dirty="0">
                  <a:solidFill>
                    <a:srgbClr val="000000"/>
                  </a:solidFill>
                  <a:ea typeface="THELuxGoR"/>
                </a:rPr>
                <a:t>50% </a:t>
              </a: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이상 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3567425-AD88-B348-B25D-4335B0EF302E}"/>
                </a:ext>
              </a:extLst>
            </p:cNvPr>
            <p:cNvSpPr/>
            <p:nvPr/>
          </p:nvSpPr>
          <p:spPr>
            <a:xfrm>
              <a:off x="10615422" y="2155288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5FA1E05-6D1B-7361-7538-73950A67016E}"/>
              </a:ext>
            </a:extLst>
          </p:cNvPr>
          <p:cNvGrpSpPr/>
          <p:nvPr/>
        </p:nvGrpSpPr>
        <p:grpSpPr>
          <a:xfrm>
            <a:off x="10837982" y="5591356"/>
            <a:ext cx="7177278" cy="1125964"/>
            <a:chOff x="10615422" y="2133480"/>
            <a:chExt cx="7177278" cy="1125964"/>
          </a:xfrm>
        </p:grpSpPr>
        <p:sp>
          <p:nvSpPr>
            <p:cNvPr id="22" name="TextBox 14">
              <a:extLst>
                <a:ext uri="{FF2B5EF4-FFF2-40B4-BE49-F238E27FC236}">
                  <a16:creationId xmlns:a16="http://schemas.microsoft.com/office/drawing/2014/main" id="{E95FF6D1-E4F8-146A-C5E0-8764B344A07A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spc="-100" dirty="0" err="1">
                  <a:solidFill>
                    <a:srgbClr val="000000"/>
                  </a:solidFill>
                  <a:ea typeface="THELuxGoB"/>
                </a:rPr>
                <a:t>학습중</a:t>
              </a: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 강의 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23" name="TextBox 15">
              <a:extLst>
                <a:ext uri="{FF2B5EF4-FFF2-40B4-BE49-F238E27FC236}">
                  <a16:creationId xmlns:a16="http://schemas.microsoft.com/office/drawing/2014/main" id="{D35823A9-CE09-A8AD-5342-55AC630DD035}"/>
                </a:ext>
              </a:extLst>
            </p:cNvPr>
            <p:cNvSpPr txBox="1"/>
            <p:nvPr/>
          </p:nvSpPr>
          <p:spPr>
            <a:xfrm>
              <a:off x="11197112" y="2510144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클릭 시 강의 페이지로 이동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EDBA268-04DF-15AC-AE17-3363DE055814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5146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A3156-3F30-47D8-68A9-EE6C48464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DCBCA30B-87E9-A805-12B7-78ED4FB35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690" y="1980778"/>
            <a:ext cx="8434932" cy="673818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CBC810-6827-160A-FC04-ADB27D5A2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B6AD18-EE76-B7BF-030C-EF9EA5F10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19100"/>
            <a:ext cx="139700" cy="104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28751F5-1C5A-56B2-6C19-3811600C7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ECFC4551-BF99-DA79-8AA4-E0DFCCFAC5F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DDAB3727-F4AA-255D-733A-9E918A21CD97}"/>
              </a:ext>
            </a:extLst>
          </p:cNvPr>
          <p:cNvSpPr/>
          <p:nvPr/>
        </p:nvSpPr>
        <p:spPr>
          <a:xfrm>
            <a:off x="3640904" y="2789756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ABB1CC8-E139-A14E-20BF-4B6A24E5C341}"/>
              </a:ext>
            </a:extLst>
          </p:cNvPr>
          <p:cNvGrpSpPr/>
          <p:nvPr/>
        </p:nvGrpSpPr>
        <p:grpSpPr>
          <a:xfrm>
            <a:off x="10809944" y="6650286"/>
            <a:ext cx="7206775" cy="1223181"/>
            <a:chOff x="10615422" y="2133480"/>
            <a:chExt cx="7206775" cy="1223181"/>
          </a:xfrm>
        </p:grpSpPr>
        <p:sp>
          <p:nvSpPr>
            <p:cNvPr id="72" name="TextBox 14">
              <a:extLst>
                <a:ext uri="{FF2B5EF4-FFF2-40B4-BE49-F238E27FC236}">
                  <a16:creationId xmlns:a16="http://schemas.microsoft.com/office/drawing/2014/main" id="{1F2CF569-1E17-B25E-BE60-B1D9C452D1F6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정렬 방법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73" name="TextBox 15">
              <a:extLst>
                <a:ext uri="{FF2B5EF4-FFF2-40B4-BE49-F238E27FC236}">
                  <a16:creationId xmlns:a16="http://schemas.microsoft.com/office/drawing/2014/main" id="{BEB1F4F9-6847-1E31-529B-390D212C255D}"/>
                </a:ext>
              </a:extLst>
            </p:cNvPr>
            <p:cNvSpPr txBox="1"/>
            <p:nvPr/>
          </p:nvSpPr>
          <p:spPr>
            <a:xfrm>
              <a:off x="11226609" y="2607361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클릭 시 숨겨진 하위 메뉴 표시 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E2BBB97-AB2A-9E4A-D11C-98A2DAEFE420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EDC12C3-2AC6-7F5E-8017-9DF8A6DFA0FF}"/>
              </a:ext>
            </a:extLst>
          </p:cNvPr>
          <p:cNvGrpSpPr/>
          <p:nvPr/>
        </p:nvGrpSpPr>
        <p:grpSpPr>
          <a:xfrm>
            <a:off x="10807486" y="1859731"/>
            <a:ext cx="7162530" cy="1335038"/>
            <a:chOff x="10615422" y="2133480"/>
            <a:chExt cx="7162530" cy="1335038"/>
          </a:xfrm>
        </p:grpSpPr>
        <p:sp>
          <p:nvSpPr>
            <p:cNvPr id="76" name="TextBox 14">
              <a:extLst>
                <a:ext uri="{FF2B5EF4-FFF2-40B4-BE49-F238E27FC236}">
                  <a16:creationId xmlns:a16="http://schemas.microsoft.com/office/drawing/2014/main" id="{55281B00-36C3-1C85-471D-87ADCCA0705A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좋아요 메뉴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77" name="TextBox 15">
              <a:extLst>
                <a:ext uri="{FF2B5EF4-FFF2-40B4-BE49-F238E27FC236}">
                  <a16:creationId xmlns:a16="http://schemas.microsoft.com/office/drawing/2014/main" id="{23E9C854-7473-ADBB-F76D-BA83B82C193A}"/>
                </a:ext>
              </a:extLst>
            </p:cNvPr>
            <p:cNvSpPr txBox="1"/>
            <p:nvPr/>
          </p:nvSpPr>
          <p:spPr>
            <a:xfrm>
              <a:off x="11182364" y="2719218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latin typeface="THELuxGoR"/>
                </a:rPr>
                <a:t>클릭 시 색상 변경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D34CB6FD-B73E-2C9B-A07F-4FD1D1581EA4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4427F5F-8FD6-9823-CF6B-9886937C60B8}"/>
              </a:ext>
            </a:extLst>
          </p:cNvPr>
          <p:cNvGrpSpPr/>
          <p:nvPr/>
        </p:nvGrpSpPr>
        <p:grpSpPr>
          <a:xfrm>
            <a:off x="10830646" y="8200527"/>
            <a:ext cx="7177278" cy="1266848"/>
            <a:chOff x="10615422" y="2133480"/>
            <a:chExt cx="7177278" cy="1266848"/>
          </a:xfrm>
        </p:grpSpPr>
        <p:sp>
          <p:nvSpPr>
            <p:cNvPr id="80" name="TextBox 14">
              <a:extLst>
                <a:ext uri="{FF2B5EF4-FFF2-40B4-BE49-F238E27FC236}">
                  <a16:creationId xmlns:a16="http://schemas.microsoft.com/office/drawing/2014/main" id="{B283BD7A-596B-4E9E-7E18-4697D46C69D7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지식 제공자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81" name="TextBox 15">
              <a:extLst>
                <a:ext uri="{FF2B5EF4-FFF2-40B4-BE49-F238E27FC236}">
                  <a16:creationId xmlns:a16="http://schemas.microsoft.com/office/drawing/2014/main" id="{2EC3A1A9-BF52-98BC-D48F-63474E72BD91}"/>
                </a:ext>
              </a:extLst>
            </p:cNvPr>
            <p:cNvSpPr txBox="1"/>
            <p:nvPr/>
          </p:nvSpPr>
          <p:spPr>
            <a:xfrm>
              <a:off x="11197112" y="2651028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latin typeface="THELuxGoR"/>
                  <a:ea typeface="THELuxGoR"/>
                </a:rPr>
                <a:t>클릭 시 강사 소개 페이지 이동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82E9B7F7-D0D7-769F-DBE0-D983AC146EFC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87" name="TextBox 15">
            <a:extLst>
              <a:ext uri="{FF2B5EF4-FFF2-40B4-BE49-F238E27FC236}">
                <a16:creationId xmlns:a16="http://schemas.microsoft.com/office/drawing/2014/main" id="{E31DEC87-DBA7-60D5-CB27-2EE4161440AC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27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05DF75-8994-912F-2739-932B211599B4}"/>
              </a:ext>
            </a:extLst>
          </p:cNvPr>
          <p:cNvSpPr/>
          <p:nvPr/>
        </p:nvSpPr>
        <p:spPr>
          <a:xfrm>
            <a:off x="3933556" y="3744132"/>
            <a:ext cx="1783251" cy="208222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F54CA3-8F1D-6D7B-3CC7-A35E01C38E12}"/>
              </a:ext>
            </a:extLst>
          </p:cNvPr>
          <p:cNvSpPr/>
          <p:nvPr/>
        </p:nvSpPr>
        <p:spPr>
          <a:xfrm>
            <a:off x="5867400" y="3744132"/>
            <a:ext cx="1783251" cy="208222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8DEFA7-2420-380E-5DA3-3AA5BC19A28F}"/>
              </a:ext>
            </a:extLst>
          </p:cNvPr>
          <p:cNvSpPr/>
          <p:nvPr/>
        </p:nvSpPr>
        <p:spPr>
          <a:xfrm>
            <a:off x="5648130" y="3502318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405A68C-0647-0870-40FA-3B13BB86C07E}"/>
              </a:ext>
            </a:extLst>
          </p:cNvPr>
          <p:cNvGrpSpPr/>
          <p:nvPr/>
        </p:nvGrpSpPr>
        <p:grpSpPr>
          <a:xfrm>
            <a:off x="10807486" y="3521829"/>
            <a:ext cx="7177278" cy="1207489"/>
            <a:chOff x="10615422" y="2133480"/>
            <a:chExt cx="7177278" cy="1207489"/>
          </a:xfrm>
        </p:grpSpPr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6DDE1813-2DE7-3EE7-1BD9-97A66FCEDDC6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강의 목록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18" name="TextBox 15">
              <a:extLst>
                <a:ext uri="{FF2B5EF4-FFF2-40B4-BE49-F238E27FC236}">
                  <a16:creationId xmlns:a16="http://schemas.microsoft.com/office/drawing/2014/main" id="{D83B4531-34EB-5788-DE87-CD91B5A9B8AD}"/>
                </a:ext>
              </a:extLst>
            </p:cNvPr>
            <p:cNvSpPr txBox="1"/>
            <p:nvPr/>
          </p:nvSpPr>
          <p:spPr>
            <a:xfrm>
              <a:off x="11197112" y="2591669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latin typeface="THELuxGoR"/>
                </a:rPr>
                <a:t>클릭 시 강의 소개 페이지로 이동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549697C-1B2C-28C8-BF7A-E2F40A78EBD6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4E6CB01-C75F-6761-1D99-A7CD7DC3844C}"/>
              </a:ext>
            </a:extLst>
          </p:cNvPr>
          <p:cNvGrpSpPr/>
          <p:nvPr/>
        </p:nvGrpSpPr>
        <p:grpSpPr>
          <a:xfrm>
            <a:off x="10836983" y="5056378"/>
            <a:ext cx="7177278" cy="1266848"/>
            <a:chOff x="10615422" y="2133480"/>
            <a:chExt cx="7177278" cy="1266848"/>
          </a:xfrm>
        </p:grpSpPr>
        <p:sp>
          <p:nvSpPr>
            <p:cNvPr id="22" name="TextBox 14">
              <a:extLst>
                <a:ext uri="{FF2B5EF4-FFF2-40B4-BE49-F238E27FC236}">
                  <a16:creationId xmlns:a16="http://schemas.microsoft.com/office/drawing/2014/main" id="{1BEC00B4-C383-3C64-BA62-3A7633E22F7D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강의 목록</a:t>
              </a:r>
              <a:r>
                <a:rPr lang="en-US" altLang="ko-KR" sz="2600" spc="-100" dirty="0">
                  <a:solidFill>
                    <a:srgbClr val="000000"/>
                  </a:solidFill>
                  <a:ea typeface="THELuxGoB"/>
                </a:rPr>
                <a:t>(</a:t>
              </a:r>
              <a:r>
                <a:rPr lang="ko-KR" altLang="en-US" sz="2600" spc="-100" dirty="0" err="1">
                  <a:solidFill>
                    <a:srgbClr val="000000"/>
                  </a:solidFill>
                  <a:ea typeface="THELuxGoB"/>
                </a:rPr>
                <a:t>호버</a:t>
              </a:r>
              <a:r>
                <a:rPr lang="en-US" altLang="ko-KR" sz="2600" spc="-100" dirty="0">
                  <a:solidFill>
                    <a:srgbClr val="000000"/>
                  </a:solidFill>
                  <a:ea typeface="THELuxGoB"/>
                </a:rPr>
                <a:t> </a:t>
              </a: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시</a:t>
              </a:r>
              <a:r>
                <a:rPr lang="en-US" altLang="ko-KR" sz="2600" spc="-100" dirty="0">
                  <a:solidFill>
                    <a:srgbClr val="000000"/>
                  </a:solidFill>
                  <a:ea typeface="THELuxGoB"/>
                </a:rPr>
                <a:t>)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23" name="TextBox 15">
              <a:extLst>
                <a:ext uri="{FF2B5EF4-FFF2-40B4-BE49-F238E27FC236}">
                  <a16:creationId xmlns:a16="http://schemas.microsoft.com/office/drawing/2014/main" id="{902068D1-D7EE-25EE-C779-25BD04434A10}"/>
                </a:ext>
              </a:extLst>
            </p:cNvPr>
            <p:cNvSpPr txBox="1"/>
            <p:nvPr/>
          </p:nvSpPr>
          <p:spPr>
            <a:xfrm>
              <a:off x="11197112" y="2651028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0" b="0" i="0" u="none" strike="noStrike" spc="-100" dirty="0" err="1">
                  <a:solidFill>
                    <a:srgbClr val="000000"/>
                  </a:solidFill>
                  <a:ea typeface="THELuxGoR"/>
                </a:rPr>
                <a:t>호버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 시  </a:t>
              </a: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가격에서 </a:t>
              </a:r>
              <a:r>
                <a:rPr lang="en-US" altLang="ko-KR" sz="1900" spc="-100" dirty="0">
                  <a:solidFill>
                    <a:srgbClr val="000000"/>
                  </a:solidFill>
                  <a:ea typeface="THELuxGoR"/>
                </a:rPr>
                <a:t> 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강의 소개 글</a:t>
              </a: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로 변화</a:t>
              </a:r>
              <a:endParaRPr lang="en-US" altLang="ko-KR" sz="1900" spc="-100" dirty="0">
                <a:solidFill>
                  <a:srgbClr val="000000"/>
                </a:solidFill>
                <a:ea typeface="THELuxGoR"/>
              </a:endParaRPr>
            </a:p>
            <a:p>
              <a:pPr lvl="0" algn="l"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latin typeface="THELuxGoR"/>
                  <a:ea typeface="THELuxGoR"/>
                </a:rPr>
                <a:t>장바구니 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latin typeface="THELuxGoR"/>
                  <a:ea typeface="THELuxGoR"/>
                </a:rPr>
                <a:t>&amp; 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latin typeface="THELuxGoR"/>
                  <a:ea typeface="THELuxGoR"/>
                </a:rPr>
                <a:t>좋아요 버튼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FA8DB3F-D7CE-BC88-4DA0-524C07B081A1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F77C1D-F83C-A59C-F306-D9CBDF119ED1}"/>
              </a:ext>
            </a:extLst>
          </p:cNvPr>
          <p:cNvSpPr/>
          <p:nvPr/>
        </p:nvSpPr>
        <p:spPr>
          <a:xfrm>
            <a:off x="8729675" y="3519353"/>
            <a:ext cx="871525" cy="124314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9D6E24D-86A9-3752-03CA-7D106083ADBD}"/>
              </a:ext>
            </a:extLst>
          </p:cNvPr>
          <p:cNvSpPr/>
          <p:nvPr/>
        </p:nvSpPr>
        <p:spPr>
          <a:xfrm>
            <a:off x="8534400" y="3261434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1A9C374-0FC4-2FAA-8C19-9FEF229ABD77}"/>
              </a:ext>
            </a:extLst>
          </p:cNvPr>
          <p:cNvSpPr/>
          <p:nvPr/>
        </p:nvSpPr>
        <p:spPr>
          <a:xfrm>
            <a:off x="3640904" y="3502318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014434-1672-F23B-AFD5-048831852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0007" y="6015721"/>
            <a:ext cx="5792008" cy="307700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D40535F-DCAE-F0B2-FF0E-AB0075FF6D73}"/>
              </a:ext>
            </a:extLst>
          </p:cNvPr>
          <p:cNvSpPr/>
          <p:nvPr/>
        </p:nvSpPr>
        <p:spPr>
          <a:xfrm>
            <a:off x="4103624" y="7094786"/>
            <a:ext cx="1783251" cy="14042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706F931-18B3-3F4E-D813-A912C2B04051}"/>
              </a:ext>
            </a:extLst>
          </p:cNvPr>
          <p:cNvSpPr/>
          <p:nvPr/>
        </p:nvSpPr>
        <p:spPr>
          <a:xfrm>
            <a:off x="3725027" y="6849448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AD6D0D0C-5CAE-D7C4-90BA-AF8F1E2288D5}"/>
              </a:ext>
            </a:extLst>
          </p:cNvPr>
          <p:cNvSpPr txBox="1"/>
          <p:nvPr/>
        </p:nvSpPr>
        <p:spPr>
          <a:xfrm>
            <a:off x="5667365" y="844753"/>
            <a:ext cx="9158352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좋아요 한 강의 </a:t>
            </a:r>
            <a:r>
              <a:rPr lang="en-US" altLang="ko-KR" sz="2400" spc="-100" dirty="0">
                <a:solidFill>
                  <a:srgbClr val="595959"/>
                </a:solidFill>
                <a:ea typeface="THELuxGoM"/>
              </a:rPr>
              <a:t>&amp; </a:t>
            </a: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좋아요 한 강사 확인 페이지</a:t>
            </a:r>
            <a:endParaRPr lang="ko-KR" sz="2400" b="0" i="0" u="none" strike="noStrike" spc="-100" dirty="0">
              <a:solidFill>
                <a:srgbClr val="595959"/>
              </a:solidFill>
              <a:ea typeface="THELuxGoM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623D9726-CDE1-DC7E-DA70-8B77AE66A0A5}"/>
              </a:ext>
            </a:extLst>
          </p:cNvPr>
          <p:cNvSpPr txBox="1"/>
          <p:nvPr/>
        </p:nvSpPr>
        <p:spPr>
          <a:xfrm>
            <a:off x="685800" y="495300"/>
            <a:ext cx="61595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spc="-100" dirty="0" err="1">
                <a:solidFill>
                  <a:srgbClr val="000000"/>
                </a:solidFill>
                <a:latin typeface="Geologica Roman SemiBold"/>
              </a:rPr>
              <a:t>mypageFavorites</a:t>
            </a:r>
            <a:endParaRPr lang="en-US" sz="4600" b="0" i="0" u="none" strike="noStrike" spc="-100" dirty="0">
              <a:solidFill>
                <a:srgbClr val="000000"/>
              </a:solidFill>
              <a:latin typeface="Geologica Roman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71522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D4EDC-35AB-2103-A25F-5D1730B3F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E995049-38C5-D040-AFA1-B5E4AAB57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690" y="1959051"/>
            <a:ext cx="8371432" cy="668964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9AB0FF9-8472-4A74-8DC2-C2FFC833B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0A12838-A8B1-3DB9-E968-DB30DF1D1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19100"/>
            <a:ext cx="139700" cy="104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449BA9E-066B-F95A-B447-5E4AB2E94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A4915B90-823F-5F9F-B1DA-3B271860899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17">
            <a:extLst>
              <a:ext uri="{FF2B5EF4-FFF2-40B4-BE49-F238E27FC236}">
                <a16:creationId xmlns:a16="http://schemas.microsoft.com/office/drawing/2014/main" id="{9FA2D261-81AF-CB66-9F3C-40D97824FDCE}"/>
              </a:ext>
            </a:extLst>
          </p:cNvPr>
          <p:cNvSpPr txBox="1"/>
          <p:nvPr/>
        </p:nvSpPr>
        <p:spPr>
          <a:xfrm>
            <a:off x="685800" y="508000"/>
            <a:ext cx="8245758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600" spc="-100" dirty="0" err="1">
                <a:solidFill>
                  <a:srgbClr val="000000"/>
                </a:solidFill>
                <a:latin typeface="Geologica Roman SemiBold"/>
              </a:rPr>
              <a:t>mypageInstructorLearning</a:t>
            </a:r>
            <a:endParaRPr lang="en-US" sz="4600" b="0" i="0" u="none" strike="noStrike" spc="-100" dirty="0">
              <a:solidFill>
                <a:srgbClr val="000000"/>
              </a:solidFill>
              <a:latin typeface="Geologica Roman SemiBold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A96FAB07-3C60-E861-5EC4-ACCE232B1F7C}"/>
              </a:ext>
            </a:extLst>
          </p:cNvPr>
          <p:cNvSpPr txBox="1"/>
          <p:nvPr/>
        </p:nvSpPr>
        <p:spPr>
          <a:xfrm>
            <a:off x="8305800" y="960059"/>
            <a:ext cx="8245759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강사 승인이 된 회원의 강의 관리 페이지 </a:t>
            </a:r>
            <a:endParaRPr lang="ko-KR" sz="2400" b="0" i="0" u="none" strike="noStrike" spc="-100" dirty="0">
              <a:solidFill>
                <a:srgbClr val="595959"/>
              </a:solidFill>
              <a:ea typeface="THELuxGoM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75C8C50-8183-6AA8-AC0C-2E5D5C6AD981}"/>
              </a:ext>
            </a:extLst>
          </p:cNvPr>
          <p:cNvGrpSpPr/>
          <p:nvPr/>
        </p:nvGrpSpPr>
        <p:grpSpPr>
          <a:xfrm>
            <a:off x="10785987" y="3187688"/>
            <a:ext cx="7177278" cy="1207379"/>
            <a:chOff x="10615422" y="2133480"/>
            <a:chExt cx="7177278" cy="1207379"/>
          </a:xfrm>
        </p:grpSpPr>
        <p:sp>
          <p:nvSpPr>
            <p:cNvPr id="76" name="TextBox 14">
              <a:extLst>
                <a:ext uri="{FF2B5EF4-FFF2-40B4-BE49-F238E27FC236}">
                  <a16:creationId xmlns:a16="http://schemas.microsoft.com/office/drawing/2014/main" id="{EF9C5DBA-6E35-C4D9-0782-B3B52A9F124E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지식 제공자 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77" name="TextBox 15">
              <a:extLst>
                <a:ext uri="{FF2B5EF4-FFF2-40B4-BE49-F238E27FC236}">
                  <a16:creationId xmlns:a16="http://schemas.microsoft.com/office/drawing/2014/main" id="{5232387E-CEE4-074C-0C6B-51C0E0B91C79}"/>
                </a:ext>
              </a:extLst>
            </p:cNvPr>
            <p:cNvSpPr txBox="1"/>
            <p:nvPr/>
          </p:nvSpPr>
          <p:spPr>
            <a:xfrm>
              <a:off x="11197112" y="2591559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프로필 관리 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ea typeface="THELuxGoR"/>
                </a:rPr>
                <a:t>: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 클릭 시 강사 소개 페이지로 이동  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59B72D86-7E35-0DB6-9A1F-BCE563F94EAA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87" name="TextBox 15">
            <a:extLst>
              <a:ext uri="{FF2B5EF4-FFF2-40B4-BE49-F238E27FC236}">
                <a16:creationId xmlns:a16="http://schemas.microsoft.com/office/drawing/2014/main" id="{1D39FAEC-79B7-6497-FC3E-7E6528A71255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28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2026A6-3981-1020-DC59-FFE769A9CD1B}"/>
              </a:ext>
            </a:extLst>
          </p:cNvPr>
          <p:cNvSpPr/>
          <p:nvPr/>
        </p:nvSpPr>
        <p:spPr>
          <a:xfrm>
            <a:off x="5603383" y="4284490"/>
            <a:ext cx="1783251" cy="208222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E5B8B0-3850-6154-1BE0-84229897F2E4}"/>
              </a:ext>
            </a:extLst>
          </p:cNvPr>
          <p:cNvGrpSpPr/>
          <p:nvPr/>
        </p:nvGrpSpPr>
        <p:grpSpPr>
          <a:xfrm>
            <a:off x="10790903" y="4599551"/>
            <a:ext cx="7177278" cy="1207489"/>
            <a:chOff x="10615422" y="2133480"/>
            <a:chExt cx="7177278" cy="1207489"/>
          </a:xfrm>
        </p:grpSpPr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B782CBAF-DF14-3F8A-9AEA-E8720F88BA6E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강의 등록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18" name="TextBox 15">
              <a:extLst>
                <a:ext uri="{FF2B5EF4-FFF2-40B4-BE49-F238E27FC236}">
                  <a16:creationId xmlns:a16="http://schemas.microsoft.com/office/drawing/2014/main" id="{9F7F5E09-5AC8-11E4-825A-FCE20DE39211}"/>
                </a:ext>
              </a:extLst>
            </p:cNvPr>
            <p:cNvSpPr txBox="1"/>
            <p:nvPr/>
          </p:nvSpPr>
          <p:spPr>
            <a:xfrm>
              <a:off x="11197112" y="2591669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latin typeface="THELuxGoR"/>
                </a:rPr>
                <a:t>등록된 강의가 없을 경우의 화면</a:t>
              </a:r>
              <a:endParaRPr lang="en-US" altLang="ko-KR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latin typeface="THELuxGoR"/>
                </a:rPr>
                <a:t>강의 등록하기 버튼 클릭 시 강의 </a:t>
              </a: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</a:rPr>
                <a:t>등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latin typeface="THELuxGoR"/>
                </a:rPr>
                <a:t>록 페이지로 이동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9032786-E497-1886-80BB-59ED527B8773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18B40ED-B15A-1CC6-6A3A-EFDA4082ADC6}"/>
              </a:ext>
            </a:extLst>
          </p:cNvPr>
          <p:cNvGrpSpPr/>
          <p:nvPr/>
        </p:nvGrpSpPr>
        <p:grpSpPr>
          <a:xfrm>
            <a:off x="10820400" y="6134100"/>
            <a:ext cx="7177278" cy="1266848"/>
            <a:chOff x="10615422" y="2133480"/>
            <a:chExt cx="7177278" cy="1266848"/>
          </a:xfrm>
        </p:grpSpPr>
        <p:sp>
          <p:nvSpPr>
            <p:cNvPr id="22" name="TextBox 14">
              <a:extLst>
                <a:ext uri="{FF2B5EF4-FFF2-40B4-BE49-F238E27FC236}">
                  <a16:creationId xmlns:a16="http://schemas.microsoft.com/office/drawing/2014/main" id="{BB7103CE-779D-1747-287D-5FFA250AEB4B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강의 등록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23" name="TextBox 15">
              <a:extLst>
                <a:ext uri="{FF2B5EF4-FFF2-40B4-BE49-F238E27FC236}">
                  <a16:creationId xmlns:a16="http://schemas.microsoft.com/office/drawing/2014/main" id="{8EFD5758-2372-8A53-B021-EE050C9ED317}"/>
                </a:ext>
              </a:extLst>
            </p:cNvPr>
            <p:cNvSpPr txBox="1"/>
            <p:nvPr/>
          </p:nvSpPr>
          <p:spPr>
            <a:xfrm>
              <a:off x="11197112" y="2651028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등록된 강의의 목록</a:t>
              </a:r>
              <a:endParaRPr lang="en-US" altLang="ko-KR" sz="1900" spc="-100" dirty="0">
                <a:solidFill>
                  <a:srgbClr val="000000"/>
                </a:solidFill>
                <a:latin typeface="THELuxGoR"/>
                <a:ea typeface="THELuxGoR"/>
              </a:endParaRPr>
            </a:p>
            <a:p>
              <a:pPr lvl="0" algn="l"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클릭 시 강의 </a:t>
              </a:r>
              <a:r>
                <a:rPr lang="en-US" altLang="ko-KR" sz="1900" spc="-100" dirty="0" err="1">
                  <a:solidFill>
                    <a:srgbClr val="000000"/>
                  </a:solidFill>
                  <a:latin typeface="THELuxGoR"/>
                  <a:ea typeface="THELuxGoR"/>
                </a:rPr>
                <a:t>lms</a:t>
              </a: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 페이지로 이동</a:t>
              </a:r>
              <a:endParaRPr lang="en-US" altLang="ko-KR" sz="1900" spc="-100" dirty="0">
                <a:solidFill>
                  <a:srgbClr val="000000"/>
                </a:solidFill>
                <a:latin typeface="THELuxGoR"/>
                <a:ea typeface="THELuxGoR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761F9DE-3D57-8A8D-7FDA-2232BB8AF924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00A24C1-83AF-0347-63CB-3448232457E1}"/>
              </a:ext>
            </a:extLst>
          </p:cNvPr>
          <p:cNvSpPr/>
          <p:nvPr/>
        </p:nvSpPr>
        <p:spPr>
          <a:xfrm>
            <a:off x="5386594" y="4049183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CAA07A-D98B-7C04-4F4C-39543C68534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7827"/>
          <a:stretch/>
        </p:blipFill>
        <p:spPr>
          <a:xfrm>
            <a:off x="3415033" y="6498236"/>
            <a:ext cx="6273089" cy="349031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D67ED0-A19B-4BE2-16E2-B8BA9757776B}"/>
              </a:ext>
            </a:extLst>
          </p:cNvPr>
          <p:cNvSpPr/>
          <p:nvPr/>
        </p:nvSpPr>
        <p:spPr>
          <a:xfrm>
            <a:off x="3643362" y="7740793"/>
            <a:ext cx="3900438" cy="224775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CDAF1E-19E9-4E15-EE84-72EFD3B1A1BC}"/>
              </a:ext>
            </a:extLst>
          </p:cNvPr>
          <p:cNvSpPr/>
          <p:nvPr/>
        </p:nvSpPr>
        <p:spPr>
          <a:xfrm>
            <a:off x="3409367" y="7524004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DAC65A-EF9D-E248-802A-6CAE1151EBCC}"/>
              </a:ext>
            </a:extLst>
          </p:cNvPr>
          <p:cNvSpPr/>
          <p:nvPr/>
        </p:nvSpPr>
        <p:spPr>
          <a:xfrm>
            <a:off x="1552060" y="5457125"/>
            <a:ext cx="1783251" cy="166306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F8BD238-93D0-3F13-EDAB-4BB12066B4BC}"/>
              </a:ext>
            </a:extLst>
          </p:cNvPr>
          <p:cNvSpPr/>
          <p:nvPr/>
        </p:nvSpPr>
        <p:spPr>
          <a:xfrm>
            <a:off x="1335271" y="5240336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24744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4B42A-3ADF-939B-F99A-01F26EF6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484454-4136-B26B-D4D5-41BB9F5AD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D55EF52-9B78-D755-5CCF-6FDFE1E35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19100"/>
            <a:ext cx="139700" cy="10414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37882A49-B431-7ED5-4FB1-367C1BD9E4E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17">
            <a:extLst>
              <a:ext uri="{FF2B5EF4-FFF2-40B4-BE49-F238E27FC236}">
                <a16:creationId xmlns:a16="http://schemas.microsoft.com/office/drawing/2014/main" id="{6D080CB7-D3F3-4B89-2C41-C9C37E558EE0}"/>
              </a:ext>
            </a:extLst>
          </p:cNvPr>
          <p:cNvSpPr txBox="1"/>
          <p:nvPr/>
        </p:nvSpPr>
        <p:spPr>
          <a:xfrm>
            <a:off x="685800" y="419100"/>
            <a:ext cx="1895954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spc="-100" dirty="0">
                <a:solidFill>
                  <a:srgbClr val="000000"/>
                </a:solidFill>
                <a:latin typeface="Geologica Roman SemiBold"/>
              </a:rPr>
              <a:t>login</a:t>
            </a:r>
            <a:endParaRPr lang="en-US" sz="4600" b="0" i="0" u="none" strike="noStrike" spc="-100" dirty="0">
              <a:solidFill>
                <a:srgbClr val="000000"/>
              </a:solidFill>
              <a:latin typeface="Geologica Roman SemiBold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4D37FD98-D60D-9556-A14F-DE28D6B0BEC2}"/>
              </a:ext>
            </a:extLst>
          </p:cNvPr>
          <p:cNvSpPr txBox="1"/>
          <p:nvPr/>
        </p:nvSpPr>
        <p:spPr>
          <a:xfrm>
            <a:off x="2353154" y="570005"/>
            <a:ext cx="2218846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595959"/>
                </a:solidFill>
                <a:ea typeface="THELuxGoM"/>
              </a:rPr>
              <a:t>로그인 페이지</a:t>
            </a:r>
            <a:endParaRPr lang="ko-KR" sz="2400" b="0" i="0" u="none" strike="noStrike" spc="-100" dirty="0">
              <a:solidFill>
                <a:srgbClr val="595959"/>
              </a:solidFill>
              <a:ea typeface="THELuxGoM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281CE8EA-406D-8B1C-7C47-4A234D5D3CB0}"/>
              </a:ext>
            </a:extLst>
          </p:cNvPr>
          <p:cNvSpPr txBox="1"/>
          <p:nvPr/>
        </p:nvSpPr>
        <p:spPr>
          <a:xfrm>
            <a:off x="17285224" y="8950122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 dirty="0">
                <a:solidFill>
                  <a:srgbClr val="FFFFFF"/>
                </a:solidFill>
                <a:latin typeface="THELuxGoB"/>
              </a:rPr>
              <a:t>05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8B74DE3-2BD1-ABBD-5E97-41407745740F}"/>
              </a:ext>
            </a:extLst>
          </p:cNvPr>
          <p:cNvGrpSpPr/>
          <p:nvPr/>
        </p:nvGrpSpPr>
        <p:grpSpPr>
          <a:xfrm>
            <a:off x="10986024" y="4011033"/>
            <a:ext cx="4836190" cy="469900"/>
            <a:chOff x="10615422" y="2133480"/>
            <a:chExt cx="4836190" cy="469900"/>
          </a:xfrm>
        </p:grpSpPr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F3B12E1E-780A-799D-DA7B-202C241E91CE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로그인 버튼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8CAFDDC-84B9-9A66-AFD3-6D874A6AC9A6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47BE0CF-840D-AB47-BF2A-385A53D795EC}"/>
              </a:ext>
            </a:extLst>
          </p:cNvPr>
          <p:cNvGrpSpPr/>
          <p:nvPr/>
        </p:nvGrpSpPr>
        <p:grpSpPr>
          <a:xfrm>
            <a:off x="10986024" y="2813874"/>
            <a:ext cx="7177278" cy="1130997"/>
            <a:chOff x="10615422" y="2133480"/>
            <a:chExt cx="7177278" cy="1130997"/>
          </a:xfrm>
        </p:grpSpPr>
        <p:sp>
          <p:nvSpPr>
            <p:cNvPr id="23" name="TextBox 14">
              <a:extLst>
                <a:ext uri="{FF2B5EF4-FFF2-40B4-BE49-F238E27FC236}">
                  <a16:creationId xmlns:a16="http://schemas.microsoft.com/office/drawing/2014/main" id="{1C7ACCFE-FA83-6945-32DC-1B7E5162C64F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로그인 정보 입력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4E031111-4061-C677-7BDD-AE2B9E3AAF78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35289"/>
                </a:lnSpc>
              </a:pP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아이디 저장 기능</a:t>
              </a:r>
              <a:r>
                <a:rPr lang="en-US" altLang="ko-KR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, PW</a:t>
              </a: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는 화면에 보이지 않도록 설정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5CA72B5-7484-CC4D-9A74-BE50812E6DA0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CA0C8E-F3D4-0221-6B4B-C6CC4EA9E4A0}"/>
              </a:ext>
            </a:extLst>
          </p:cNvPr>
          <p:cNvGrpSpPr/>
          <p:nvPr/>
        </p:nvGrpSpPr>
        <p:grpSpPr>
          <a:xfrm>
            <a:off x="10986024" y="4653945"/>
            <a:ext cx="7177278" cy="1003346"/>
            <a:chOff x="10615422" y="2133480"/>
            <a:chExt cx="7177278" cy="1003346"/>
          </a:xfrm>
        </p:grpSpPr>
        <p:sp>
          <p:nvSpPr>
            <p:cNvPr id="29" name="TextBox 14">
              <a:extLst>
                <a:ext uri="{FF2B5EF4-FFF2-40B4-BE49-F238E27FC236}">
                  <a16:creationId xmlns:a16="http://schemas.microsoft.com/office/drawing/2014/main" id="{BDB4C369-B36B-B207-D679-DE4B5336107D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아이디</a:t>
              </a:r>
              <a:r>
                <a:rPr lang="en-US" altLang="ko-KR" sz="2600" spc="-100" dirty="0">
                  <a:solidFill>
                    <a:srgbClr val="000000"/>
                  </a:solidFill>
                  <a:ea typeface="THELuxGoB"/>
                </a:rPr>
                <a:t>/</a:t>
              </a: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비밀번호 찾기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30" name="TextBox 15">
              <a:extLst>
                <a:ext uri="{FF2B5EF4-FFF2-40B4-BE49-F238E27FC236}">
                  <a16:creationId xmlns:a16="http://schemas.microsoft.com/office/drawing/2014/main" id="{F20818F2-792D-41A5-AE50-798A0538838B}"/>
                </a:ext>
              </a:extLst>
            </p:cNvPr>
            <p:cNvSpPr txBox="1"/>
            <p:nvPr/>
          </p:nvSpPr>
          <p:spPr>
            <a:xfrm>
              <a:off x="11197112" y="2651027"/>
              <a:ext cx="6595588" cy="4857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카카오</a:t>
              </a:r>
              <a:r>
                <a:rPr lang="en-US" altLang="ko-KR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, </a:t>
              </a: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구글 로그인 서비스 이동</a:t>
              </a:r>
              <a:endParaRPr lang="en-US" altLang="ko-KR" sz="1900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B54610D-81F9-26B4-8AD1-703ADBEC428A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58B6DC6-4D3A-B36D-E665-17862DFEF1E7}"/>
              </a:ext>
            </a:extLst>
          </p:cNvPr>
          <p:cNvGrpSpPr/>
          <p:nvPr/>
        </p:nvGrpSpPr>
        <p:grpSpPr>
          <a:xfrm>
            <a:off x="10986024" y="5854170"/>
            <a:ext cx="7177278" cy="1270530"/>
            <a:chOff x="10615422" y="2133480"/>
            <a:chExt cx="7177278" cy="1270530"/>
          </a:xfrm>
        </p:grpSpPr>
        <p:sp>
          <p:nvSpPr>
            <p:cNvPr id="19" name="TextBox 14">
              <a:extLst>
                <a:ext uri="{FF2B5EF4-FFF2-40B4-BE49-F238E27FC236}">
                  <a16:creationId xmlns:a16="http://schemas.microsoft.com/office/drawing/2014/main" id="{868A6EC9-8830-9CCD-C0B4-D57CA76C9CFC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98770"/>
                </a:lnSpc>
              </a:pP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소셜 로그인 버튼</a:t>
              </a:r>
              <a:endParaRPr lang="ko-KR" altLang="ko-KR" sz="2600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32" name="TextBox 15">
              <a:extLst>
                <a:ext uri="{FF2B5EF4-FFF2-40B4-BE49-F238E27FC236}">
                  <a16:creationId xmlns:a16="http://schemas.microsoft.com/office/drawing/2014/main" id="{7E3904EB-5C6F-1300-8931-39F8BA862CCC}"/>
                </a:ext>
              </a:extLst>
            </p:cNvPr>
            <p:cNvSpPr txBox="1"/>
            <p:nvPr/>
          </p:nvSpPr>
          <p:spPr>
            <a:xfrm>
              <a:off x="11197112" y="2651027"/>
              <a:ext cx="6595588" cy="7529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카카오</a:t>
              </a:r>
              <a:r>
                <a:rPr lang="en-US" altLang="ko-KR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, </a:t>
              </a: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구글 로그인 서비스 이동</a:t>
              </a:r>
              <a:endParaRPr lang="en-US" altLang="ko-KR" sz="1900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D017982-F8C5-E98E-4AE1-B4A2D092D93C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13825" t="11006" r="16061" b="7743"/>
          <a:stretch/>
        </p:blipFill>
        <p:spPr>
          <a:xfrm>
            <a:off x="1345067" y="1996551"/>
            <a:ext cx="8786523" cy="7177722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3520205" y="4056545"/>
            <a:ext cx="4458854" cy="166533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597AC10-4D41-6959-94D4-DCD0191C1BA1}"/>
              </a:ext>
            </a:extLst>
          </p:cNvPr>
          <p:cNvSpPr/>
          <p:nvPr/>
        </p:nvSpPr>
        <p:spPr>
          <a:xfrm>
            <a:off x="3229360" y="3814356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513278" y="5707053"/>
            <a:ext cx="4465781" cy="55777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FD670E1-4A6F-1677-9E28-FF09C85038A8}"/>
              </a:ext>
            </a:extLst>
          </p:cNvPr>
          <p:cNvSpPr/>
          <p:nvPr/>
        </p:nvSpPr>
        <p:spPr>
          <a:xfrm>
            <a:off x="3228348" y="5651275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540986" y="7301149"/>
            <a:ext cx="4438073" cy="11372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직사각형 34"/>
          <p:cNvSpPr/>
          <p:nvPr/>
        </p:nvSpPr>
        <p:spPr>
          <a:xfrm>
            <a:off x="6145667" y="6263751"/>
            <a:ext cx="1842319" cy="4582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5FB595B-BDAC-B74B-9395-A8198984892C}"/>
              </a:ext>
            </a:extLst>
          </p:cNvPr>
          <p:cNvSpPr/>
          <p:nvPr/>
        </p:nvSpPr>
        <p:spPr>
          <a:xfrm>
            <a:off x="3195394" y="7181001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3DEDC33-3619-C05B-EE25-8B32B2874BA9}"/>
              </a:ext>
            </a:extLst>
          </p:cNvPr>
          <p:cNvSpPr/>
          <p:nvPr/>
        </p:nvSpPr>
        <p:spPr>
          <a:xfrm>
            <a:off x="5788289" y="6260131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175607" y="8436035"/>
            <a:ext cx="3048817" cy="5814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5FB595B-BDAC-B74B-9395-A8198984892C}"/>
              </a:ext>
            </a:extLst>
          </p:cNvPr>
          <p:cNvSpPr/>
          <p:nvPr/>
        </p:nvSpPr>
        <p:spPr>
          <a:xfrm>
            <a:off x="3742029" y="8516544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58B6DC6-4D3A-B36D-E665-17862DFEF1E7}"/>
              </a:ext>
            </a:extLst>
          </p:cNvPr>
          <p:cNvGrpSpPr/>
          <p:nvPr/>
        </p:nvGrpSpPr>
        <p:grpSpPr>
          <a:xfrm>
            <a:off x="10986024" y="7205020"/>
            <a:ext cx="7177278" cy="1367480"/>
            <a:chOff x="10615422" y="2133480"/>
            <a:chExt cx="7177278" cy="1367480"/>
          </a:xfrm>
        </p:grpSpPr>
        <p:sp>
          <p:nvSpPr>
            <p:cNvPr id="49" name="TextBox 14">
              <a:extLst>
                <a:ext uri="{FF2B5EF4-FFF2-40B4-BE49-F238E27FC236}">
                  <a16:creationId xmlns:a16="http://schemas.microsoft.com/office/drawing/2014/main" id="{868A6EC9-8830-9CCD-C0B4-D57CA76C9CFC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회원가입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50" name="TextBox 15">
              <a:extLst>
                <a:ext uri="{FF2B5EF4-FFF2-40B4-BE49-F238E27FC236}">
                  <a16:creationId xmlns:a16="http://schemas.microsoft.com/office/drawing/2014/main" id="{7E3904EB-5C6F-1300-8931-39F8BA862CCC}"/>
                </a:ext>
              </a:extLst>
            </p:cNvPr>
            <p:cNvSpPr txBox="1"/>
            <p:nvPr/>
          </p:nvSpPr>
          <p:spPr>
            <a:xfrm>
              <a:off x="11197112" y="2651027"/>
              <a:ext cx="6595588" cy="84993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회원가입 페이지 이동</a:t>
              </a:r>
              <a:endParaRPr lang="en-US" altLang="ko-KR" sz="1900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D017982-F8C5-E98E-4AE1-B4A2D092D93C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A3BF4BB-2867-C47B-5570-C2D84DEE7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9" name="TextBox 15">
            <a:extLst>
              <a:ext uri="{FF2B5EF4-FFF2-40B4-BE49-F238E27FC236}">
                <a16:creationId xmlns:a16="http://schemas.microsoft.com/office/drawing/2014/main" id="{2BD3EC4A-931C-221D-5C5B-23FFD186EE4B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 dirty="0">
                <a:solidFill>
                  <a:srgbClr val="FFFFFF"/>
                </a:solidFill>
                <a:latin typeface="THELuxGoB"/>
              </a:rPr>
              <a:t>0</a:t>
            </a: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2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</p:spTree>
    <p:extLst>
      <p:ext uri="{BB962C8B-B14F-4D97-AF65-F5344CB8AC3E}">
        <p14:creationId xmlns:p14="http://schemas.microsoft.com/office/powerpoint/2010/main" val="2754881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7B26361-FC52-BF57-0409-F241FA449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1" y="5194301"/>
            <a:ext cx="10439400" cy="12701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82200C6-B191-F499-E1CB-45853CEBC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419101"/>
            <a:ext cx="139700" cy="1041401"/>
          </a:xfrm>
          <a:prstGeom prst="rect">
            <a:avLst/>
          </a:prstGeom>
        </p:spPr>
      </p:pic>
      <p:sp>
        <p:nvSpPr>
          <p:cNvPr id="4" name="TextBox 17">
            <a:extLst>
              <a:ext uri="{FF2B5EF4-FFF2-40B4-BE49-F238E27FC236}">
                <a16:creationId xmlns:a16="http://schemas.microsoft.com/office/drawing/2014/main" id="{7D124E49-3465-7916-8E36-4D8E7449D047}"/>
              </a:ext>
            </a:extLst>
          </p:cNvPr>
          <p:cNvSpPr txBox="1"/>
          <p:nvPr/>
        </p:nvSpPr>
        <p:spPr>
          <a:xfrm>
            <a:off x="682119" y="502781"/>
            <a:ext cx="409956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1" spc="-100" dirty="0" err="1">
                <a:latin typeface="Geologica Roman SemiBold"/>
              </a:rPr>
              <a:t>adminMyPage</a:t>
            </a:r>
            <a:endParaRPr lang="en-US" sz="4601" spc="-100" dirty="0">
              <a:latin typeface="Geologica Roman Semi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675" y="2206913"/>
            <a:ext cx="8983986" cy="739428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A43EAB0-6075-97DB-58BD-A0D8AFB3F787}"/>
              </a:ext>
            </a:extLst>
          </p:cNvPr>
          <p:cNvSpPr/>
          <p:nvPr/>
        </p:nvSpPr>
        <p:spPr>
          <a:xfrm>
            <a:off x="1676400" y="2482503"/>
            <a:ext cx="1905000" cy="1905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150BC9-4A48-9CBE-DF95-F50A66656BA1}"/>
              </a:ext>
            </a:extLst>
          </p:cNvPr>
          <p:cNvSpPr/>
          <p:nvPr/>
        </p:nvSpPr>
        <p:spPr>
          <a:xfrm>
            <a:off x="1398468" y="2245655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3852A1-BBC5-4738-38FD-ECB8CC72625C}"/>
              </a:ext>
            </a:extLst>
          </p:cNvPr>
          <p:cNvSpPr/>
          <p:nvPr/>
        </p:nvSpPr>
        <p:spPr>
          <a:xfrm>
            <a:off x="1557676" y="5846255"/>
            <a:ext cx="2197100" cy="136164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C6DD67F-BF0C-C8CC-1C0C-035B1A890EBA}"/>
              </a:ext>
            </a:extLst>
          </p:cNvPr>
          <p:cNvSpPr/>
          <p:nvPr/>
        </p:nvSpPr>
        <p:spPr>
          <a:xfrm>
            <a:off x="1340886" y="5629466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D2941F-BFC4-2B9C-64BE-776A353B4EB0}"/>
              </a:ext>
            </a:extLst>
          </p:cNvPr>
          <p:cNvSpPr/>
          <p:nvPr/>
        </p:nvSpPr>
        <p:spPr>
          <a:xfrm>
            <a:off x="8790839" y="4387092"/>
            <a:ext cx="1750823" cy="22049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04F4F16-B179-3595-E968-E0E4B150C4AE}"/>
              </a:ext>
            </a:extLst>
          </p:cNvPr>
          <p:cNvSpPr/>
          <p:nvPr/>
        </p:nvSpPr>
        <p:spPr>
          <a:xfrm>
            <a:off x="8620038" y="4131209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3D27B63-A547-21BE-F276-A8201F08245A}"/>
              </a:ext>
            </a:extLst>
          </p:cNvPr>
          <p:cNvSpPr/>
          <p:nvPr/>
        </p:nvSpPr>
        <p:spPr>
          <a:xfrm>
            <a:off x="3736473" y="6774320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3D27B63-A547-21BE-F276-A8201F08245A}"/>
              </a:ext>
            </a:extLst>
          </p:cNvPr>
          <p:cNvSpPr/>
          <p:nvPr/>
        </p:nvSpPr>
        <p:spPr>
          <a:xfrm>
            <a:off x="6807770" y="6816309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0AF5FBD-00A7-DBE3-A3F7-B2E1542E58B5}"/>
              </a:ext>
            </a:extLst>
          </p:cNvPr>
          <p:cNvGrpSpPr/>
          <p:nvPr/>
        </p:nvGrpSpPr>
        <p:grpSpPr>
          <a:xfrm>
            <a:off x="11110722" y="6437834"/>
            <a:ext cx="7177278" cy="1130997"/>
            <a:chOff x="10615422" y="2133480"/>
            <a:chExt cx="7177278" cy="1130997"/>
          </a:xfrm>
        </p:grpSpPr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086A5753-1FAC-E45A-5495-811EFEF23993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599" spc="-100" dirty="0">
                  <a:solidFill>
                    <a:srgbClr val="000000"/>
                  </a:solidFill>
                  <a:ea typeface="THELuxGoB"/>
                </a:rPr>
                <a:t>강사 신청 리스트</a:t>
              </a:r>
            </a:p>
          </p:txBody>
        </p:sp>
        <p:sp>
          <p:nvSpPr>
            <p:cNvPr id="18" name="TextBox 15">
              <a:extLst>
                <a:ext uri="{FF2B5EF4-FFF2-40B4-BE49-F238E27FC236}">
                  <a16:creationId xmlns:a16="http://schemas.microsoft.com/office/drawing/2014/main" id="{156BF8F9-5325-6CFF-FB58-41F8ABAB4879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1" spc="-100" dirty="0">
                  <a:solidFill>
                    <a:srgbClr val="000000"/>
                  </a:solidFill>
                  <a:ea typeface="THELuxGoR"/>
                </a:rPr>
                <a:t>신청한 강사 리스트 출력</a:t>
              </a:r>
              <a:endParaRPr lang="en-US" sz="1901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D8749AB-50ED-F624-3544-E7C4696D3F91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4B939BC-DA5F-D4B5-C7D8-2179866D0A9A}"/>
              </a:ext>
            </a:extLst>
          </p:cNvPr>
          <p:cNvGrpSpPr/>
          <p:nvPr/>
        </p:nvGrpSpPr>
        <p:grpSpPr>
          <a:xfrm>
            <a:off x="11110722" y="8024034"/>
            <a:ext cx="7177278" cy="1130997"/>
            <a:chOff x="10615422" y="2133480"/>
            <a:chExt cx="7177278" cy="1130997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A525CFAF-309F-9B9E-A1CD-9D2D009D17DD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599" spc="-100" dirty="0">
                  <a:solidFill>
                    <a:srgbClr val="000000"/>
                  </a:solidFill>
                  <a:ea typeface="THELuxGoB"/>
                </a:rPr>
                <a:t>최근 커뮤니티</a:t>
              </a: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60A52FC7-D9E4-27C9-EBB5-54AF816BFEA6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1" spc="-100" dirty="0">
                  <a:solidFill>
                    <a:srgbClr val="000000"/>
                  </a:solidFill>
                  <a:ea typeface="THELuxGoR"/>
                </a:rPr>
                <a:t> 전체 보기 </a:t>
              </a:r>
              <a:r>
                <a:rPr lang="en-US" altLang="ko-KR" sz="1901" spc="-100" dirty="0">
                  <a:solidFill>
                    <a:srgbClr val="000000"/>
                  </a:solidFill>
                  <a:ea typeface="THELuxGoR"/>
                </a:rPr>
                <a:t>: </a:t>
              </a:r>
              <a:r>
                <a:rPr lang="ko-KR" altLang="en-US" sz="1901" spc="-100" dirty="0">
                  <a:solidFill>
                    <a:srgbClr val="000000"/>
                  </a:solidFill>
                  <a:ea typeface="THELuxGoR"/>
                </a:rPr>
                <a:t>내 활동 페이지로 이동</a:t>
              </a:r>
              <a:endParaRPr lang="en-US" sz="1901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79F5416-583B-28A8-4441-0C19FBF24610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E84F53B-05E1-8B3C-A220-666A480457D8}"/>
              </a:ext>
            </a:extLst>
          </p:cNvPr>
          <p:cNvGrpSpPr/>
          <p:nvPr/>
        </p:nvGrpSpPr>
        <p:grpSpPr>
          <a:xfrm>
            <a:off x="11110722" y="4986987"/>
            <a:ext cx="7177278" cy="1130997"/>
            <a:chOff x="10615422" y="2133480"/>
            <a:chExt cx="7177278" cy="1130997"/>
          </a:xfrm>
        </p:grpSpPr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DFFF7E44-9824-3E73-4047-84A82F4F4B7D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599" spc="-100" dirty="0">
                  <a:solidFill>
                    <a:srgbClr val="000000"/>
                  </a:solidFill>
                  <a:ea typeface="THELuxGoB"/>
                </a:rPr>
                <a:t>주간</a:t>
              </a:r>
              <a:r>
                <a:rPr lang="en-US" altLang="ko-KR" sz="2599" spc="-100" dirty="0">
                  <a:solidFill>
                    <a:srgbClr val="000000"/>
                  </a:solidFill>
                  <a:ea typeface="THELuxGoB"/>
                </a:rPr>
                <a:t> </a:t>
              </a:r>
              <a:r>
                <a:rPr lang="ko-KR" altLang="en-US" sz="2599" spc="-100" dirty="0">
                  <a:solidFill>
                    <a:srgbClr val="000000"/>
                  </a:solidFill>
                  <a:ea typeface="THELuxGoB"/>
                </a:rPr>
                <a:t>캘린더</a:t>
              </a:r>
            </a:p>
          </p:txBody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0FE1048A-E90F-8C26-F500-962613F53E91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en-US" altLang="ko-KR" sz="1901" spc="-100" dirty="0">
                  <a:solidFill>
                    <a:srgbClr val="000000"/>
                  </a:solidFill>
                  <a:ea typeface="THELuxGoR"/>
                </a:rPr>
                <a:t>CHECK  : </a:t>
              </a:r>
              <a:r>
                <a:rPr lang="ko-KR" altLang="en-US" sz="1901" spc="-100" dirty="0">
                  <a:solidFill>
                    <a:srgbClr val="000000"/>
                  </a:solidFill>
                  <a:ea typeface="THELuxGoR"/>
                </a:rPr>
                <a:t>주간 체크 리스트 </a:t>
              </a:r>
              <a:r>
                <a:rPr lang="en-US" altLang="ko-KR" sz="1901" spc="-100" dirty="0">
                  <a:solidFill>
                    <a:srgbClr val="000000"/>
                  </a:solidFill>
                  <a:ea typeface="THELuxGoR"/>
                </a:rPr>
                <a:t>(</a:t>
              </a:r>
              <a:r>
                <a:rPr lang="ko-KR" altLang="en-US" sz="1901" spc="-100" dirty="0">
                  <a:solidFill>
                    <a:srgbClr val="000000"/>
                  </a:solidFill>
                  <a:ea typeface="THELuxGoR"/>
                </a:rPr>
                <a:t>완료 리스트는 체크 표시</a:t>
              </a:r>
              <a:r>
                <a:rPr lang="en-US" altLang="ko-KR" sz="1901" spc="-100" dirty="0">
                  <a:solidFill>
                    <a:srgbClr val="000000"/>
                  </a:solidFill>
                  <a:ea typeface="THELuxGoR"/>
                </a:rPr>
                <a:t>)</a:t>
              </a:r>
            </a:p>
            <a:p>
              <a:pPr lvl="0" algn="l">
                <a:lnSpc>
                  <a:spcPct val="135289"/>
                </a:lnSpc>
              </a:pPr>
              <a:r>
                <a:rPr lang="ko-KR" altLang="en-US" sz="1901" spc="-100" dirty="0">
                  <a:solidFill>
                    <a:srgbClr val="000000"/>
                  </a:solidFill>
                  <a:ea typeface="THELuxGoR"/>
                </a:rPr>
                <a:t>캘린더 보기 </a:t>
              </a:r>
              <a:r>
                <a:rPr lang="en-US" altLang="ko-KR" sz="1901" spc="-100" dirty="0">
                  <a:solidFill>
                    <a:srgbClr val="000000"/>
                  </a:solidFill>
                  <a:ea typeface="THELuxGoR"/>
                </a:rPr>
                <a:t>:  </a:t>
              </a:r>
              <a:r>
                <a:rPr lang="ko-KR" altLang="en-US" sz="1901" spc="-100" dirty="0">
                  <a:solidFill>
                    <a:srgbClr val="000000"/>
                  </a:solidFill>
                  <a:ea typeface="THELuxGoR"/>
                </a:rPr>
                <a:t>클릭 시 캘린더 페이지로 이동</a:t>
              </a:r>
              <a:endParaRPr lang="en-US" altLang="ko-KR" sz="1901" spc="-100" dirty="0">
                <a:solidFill>
                  <a:srgbClr val="000000"/>
                </a:solidFill>
                <a:ea typeface="THELuxGoR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73F29B6-FFB8-AB5D-042A-66C04DF6BC44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ABFD5FC-D0F3-6FB4-32F4-2890FD44E613}"/>
              </a:ext>
            </a:extLst>
          </p:cNvPr>
          <p:cNvGrpSpPr/>
          <p:nvPr/>
        </p:nvGrpSpPr>
        <p:grpSpPr>
          <a:xfrm>
            <a:off x="11110724" y="3727657"/>
            <a:ext cx="4836191" cy="469901"/>
            <a:chOff x="10615422" y="2133480"/>
            <a:chExt cx="4836190" cy="469900"/>
          </a:xfrm>
        </p:grpSpPr>
        <p:sp>
          <p:nvSpPr>
            <p:cNvPr id="29" name="TextBox 14">
              <a:extLst>
                <a:ext uri="{FF2B5EF4-FFF2-40B4-BE49-F238E27FC236}">
                  <a16:creationId xmlns:a16="http://schemas.microsoft.com/office/drawing/2014/main" id="{EFF6EB1F-B355-AB29-24D6-5ECE38147AA8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8770"/>
                </a:lnSpc>
              </a:pPr>
              <a:r>
                <a:rPr lang="ko-KR" altLang="en-US" sz="2599" spc="-100" dirty="0">
                  <a:solidFill>
                    <a:srgbClr val="000000"/>
                  </a:solidFill>
                  <a:ea typeface="THELuxGoB"/>
                </a:rPr>
                <a:t>관리자 </a:t>
              </a:r>
              <a:r>
                <a:rPr lang="ko-KR" altLang="en-US" sz="2599" spc="-100" dirty="0" err="1">
                  <a:solidFill>
                    <a:srgbClr val="000000"/>
                  </a:solidFill>
                  <a:ea typeface="THELuxGoB"/>
                </a:rPr>
                <a:t>마이페이지</a:t>
              </a:r>
              <a:r>
                <a:rPr lang="ko-KR" altLang="en-US" sz="2599" spc="-100" dirty="0">
                  <a:solidFill>
                    <a:srgbClr val="000000"/>
                  </a:solidFill>
                  <a:ea typeface="THELuxGoB"/>
                </a:rPr>
                <a:t> 메뉴 바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C2E6E9E-D409-5537-443F-50358508E835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30F3203-73AC-A529-FC9A-544AD047D047}"/>
              </a:ext>
            </a:extLst>
          </p:cNvPr>
          <p:cNvGrpSpPr/>
          <p:nvPr/>
        </p:nvGrpSpPr>
        <p:grpSpPr>
          <a:xfrm>
            <a:off x="11110722" y="2530494"/>
            <a:ext cx="7177278" cy="1130997"/>
            <a:chOff x="10615422" y="2133480"/>
            <a:chExt cx="7177278" cy="1130997"/>
          </a:xfrm>
        </p:grpSpPr>
        <p:sp>
          <p:nvSpPr>
            <p:cNvPr id="33" name="TextBox 14">
              <a:extLst>
                <a:ext uri="{FF2B5EF4-FFF2-40B4-BE49-F238E27FC236}">
                  <a16:creationId xmlns:a16="http://schemas.microsoft.com/office/drawing/2014/main" id="{93FCDBF0-D629-1C64-DD08-0485D474EAEF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599" spc="-100" dirty="0">
                  <a:solidFill>
                    <a:srgbClr val="000000"/>
                  </a:solidFill>
                  <a:ea typeface="THELuxGoB"/>
                </a:rPr>
                <a:t>프로필</a:t>
              </a:r>
            </a:p>
          </p:txBody>
        </p: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74B637D-F262-7884-29C8-9F76853826CB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1" spc="-100" dirty="0">
                  <a:solidFill>
                    <a:srgbClr val="000000"/>
                  </a:solidFill>
                  <a:ea typeface="THELuxGoR"/>
                </a:rPr>
                <a:t> 프로필 이미지</a:t>
              </a:r>
              <a:r>
                <a:rPr lang="en-US" altLang="ko-KR" sz="1901" spc="-100" dirty="0">
                  <a:solidFill>
                    <a:srgbClr val="000000"/>
                  </a:solidFill>
                  <a:ea typeface="THELuxGoR"/>
                </a:rPr>
                <a:t>,  </a:t>
              </a:r>
              <a:r>
                <a:rPr lang="ko-KR" altLang="en-US" sz="1901" spc="-100" dirty="0">
                  <a:solidFill>
                    <a:srgbClr val="000000"/>
                  </a:solidFill>
                  <a:ea typeface="THELuxGoR"/>
                </a:rPr>
                <a:t>닉네임</a:t>
              </a:r>
              <a:r>
                <a:rPr lang="en-US" altLang="ko-KR" sz="1901" spc="-100" dirty="0">
                  <a:solidFill>
                    <a:srgbClr val="000000"/>
                  </a:solidFill>
                  <a:ea typeface="THELuxGoR"/>
                </a:rPr>
                <a:t>, </a:t>
              </a:r>
              <a:r>
                <a:rPr lang="ko-KR" altLang="en-US" sz="1901" spc="-100" dirty="0">
                  <a:solidFill>
                    <a:srgbClr val="000000"/>
                  </a:solidFill>
                  <a:ea typeface="THELuxGoR"/>
                </a:rPr>
                <a:t>이메일의 정보를 확인</a:t>
              </a:r>
              <a:endParaRPr lang="en-US" sz="1901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15439DB-CA6C-DD4E-B6AC-9B93A1ACA6D9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43" name="TextBox 17">
            <a:extLst>
              <a:ext uri="{FF2B5EF4-FFF2-40B4-BE49-F238E27FC236}">
                <a16:creationId xmlns:a16="http://schemas.microsoft.com/office/drawing/2014/main" id="{8648EBFB-A346-DF6D-A44A-30E39E2104D9}"/>
              </a:ext>
            </a:extLst>
          </p:cNvPr>
          <p:cNvSpPr txBox="1"/>
          <p:nvPr/>
        </p:nvSpPr>
        <p:spPr>
          <a:xfrm>
            <a:off x="4946778" y="584200"/>
            <a:ext cx="9074022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관리자의 정보</a:t>
            </a:r>
            <a:r>
              <a:rPr lang="en-US" altLang="ko-KR" sz="2400" spc="-100" dirty="0">
                <a:solidFill>
                  <a:srgbClr val="595959"/>
                </a:solidFill>
                <a:ea typeface="THELuxGoM"/>
              </a:rPr>
              <a:t>, </a:t>
            </a: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사용자 관리</a:t>
            </a:r>
            <a:r>
              <a:rPr lang="en-US" altLang="ko-KR" sz="2400" spc="-100" dirty="0">
                <a:solidFill>
                  <a:srgbClr val="595959"/>
                </a:solidFill>
                <a:ea typeface="THELuxGoM"/>
              </a:rPr>
              <a:t>, </a:t>
            </a: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강사 신청 리스트 관리가 가능한 페이지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ECCBC-88BD-1A9A-6C5B-52298D2E3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042564C9-1E1C-E113-B1E2-551AD58D5311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29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</p:spTree>
    <p:extLst>
      <p:ext uri="{BB962C8B-B14F-4D97-AF65-F5344CB8AC3E}">
        <p14:creationId xmlns:p14="http://schemas.microsoft.com/office/powerpoint/2010/main" val="2947856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7B26361-FC52-BF57-0409-F241FA449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1" y="5194301"/>
            <a:ext cx="10439400" cy="12701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82200C6-B191-F499-E1CB-45853CEBC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419101"/>
            <a:ext cx="139700" cy="1041401"/>
          </a:xfrm>
          <a:prstGeom prst="rect">
            <a:avLst/>
          </a:prstGeom>
        </p:spPr>
      </p:pic>
      <p:sp>
        <p:nvSpPr>
          <p:cNvPr id="4" name="TextBox 17">
            <a:extLst>
              <a:ext uri="{FF2B5EF4-FFF2-40B4-BE49-F238E27FC236}">
                <a16:creationId xmlns:a16="http://schemas.microsoft.com/office/drawing/2014/main" id="{7D124E49-3465-7916-8E36-4D8E7449D047}"/>
              </a:ext>
            </a:extLst>
          </p:cNvPr>
          <p:cNvSpPr txBox="1"/>
          <p:nvPr/>
        </p:nvSpPr>
        <p:spPr>
          <a:xfrm>
            <a:off x="685800" y="508000"/>
            <a:ext cx="54864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4601" spc="-100" dirty="0" err="1">
                <a:latin typeface="Geologica Roman SemiBold"/>
              </a:rPr>
              <a:t>adminstructorList</a:t>
            </a:r>
            <a:endParaRPr lang="en-US" sz="4601" spc="-100" dirty="0">
              <a:solidFill>
                <a:srgbClr val="FF0000"/>
              </a:solidFill>
              <a:latin typeface="Geologica Roman SemiBold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8648EBFB-A346-DF6D-A44A-30E39E2104D9}"/>
              </a:ext>
            </a:extLst>
          </p:cNvPr>
          <p:cNvSpPr txBox="1"/>
          <p:nvPr/>
        </p:nvSpPr>
        <p:spPr>
          <a:xfrm>
            <a:off x="6019800" y="584200"/>
            <a:ext cx="4399385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강사 </a:t>
            </a:r>
            <a:r>
              <a:rPr lang="ko-KR" altLang="en-US" sz="2400" spc="-100" dirty="0" err="1">
                <a:solidFill>
                  <a:srgbClr val="595959"/>
                </a:solidFill>
                <a:ea typeface="THELuxGoM"/>
              </a:rPr>
              <a:t>요청시</a:t>
            </a: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 관리자 승인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860" y="2374236"/>
            <a:ext cx="9397479" cy="6609711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F30F3203-73AC-A529-FC9A-544AD047D047}"/>
              </a:ext>
            </a:extLst>
          </p:cNvPr>
          <p:cNvGrpSpPr/>
          <p:nvPr/>
        </p:nvGrpSpPr>
        <p:grpSpPr>
          <a:xfrm>
            <a:off x="11110722" y="4527122"/>
            <a:ext cx="7177278" cy="1130997"/>
            <a:chOff x="10615422" y="2133480"/>
            <a:chExt cx="7177278" cy="1130997"/>
          </a:xfrm>
        </p:grpSpPr>
        <p:sp>
          <p:nvSpPr>
            <p:cNvPr id="23" name="TextBox 14">
              <a:extLst>
                <a:ext uri="{FF2B5EF4-FFF2-40B4-BE49-F238E27FC236}">
                  <a16:creationId xmlns:a16="http://schemas.microsoft.com/office/drawing/2014/main" id="{93FCDBF0-D629-1C64-DD08-0485D474EAEF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599" spc="-100" dirty="0">
                  <a:solidFill>
                    <a:srgbClr val="000000"/>
                  </a:solidFill>
                  <a:ea typeface="THELuxGoB"/>
                </a:rPr>
                <a:t>강사 요청 리스트</a:t>
              </a:r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C74B637D-F262-7884-29C8-9F76853826CB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1" spc="-100" dirty="0">
                  <a:solidFill>
                    <a:srgbClr val="000000"/>
                  </a:solidFill>
                  <a:latin typeface="THELuxGoR"/>
                </a:rPr>
                <a:t>사용자가 </a:t>
              </a:r>
              <a:r>
                <a:rPr lang="ko-KR" altLang="en-US" sz="1901" spc="-100" dirty="0" err="1">
                  <a:solidFill>
                    <a:srgbClr val="000000"/>
                  </a:solidFill>
                  <a:latin typeface="THELuxGoR"/>
                </a:rPr>
                <a:t>강사신청</a:t>
              </a:r>
              <a:r>
                <a:rPr lang="ko-KR" altLang="en-US" sz="1901" spc="-100" dirty="0">
                  <a:solidFill>
                    <a:srgbClr val="000000"/>
                  </a:solidFill>
                  <a:latin typeface="THELuxGoR"/>
                </a:rPr>
                <a:t> 후 관리자에게 보이는 승인 페이지</a:t>
              </a:r>
              <a:endParaRPr lang="en-US" sz="1901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15439DB-CA6C-DD4E-B6AC-9B93A1ACA6D9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pic>
        <p:nvPicPr>
          <p:cNvPr id="7" name="Picture 4">
            <a:extLst>
              <a:ext uri="{FF2B5EF4-FFF2-40B4-BE49-F238E27FC236}">
                <a16:creationId xmlns:a16="http://schemas.microsoft.com/office/drawing/2014/main" id="{234D6C31-AC2E-C709-3FCD-0318F5295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8" name="TextBox 15">
            <a:extLst>
              <a:ext uri="{FF2B5EF4-FFF2-40B4-BE49-F238E27FC236}">
                <a16:creationId xmlns:a16="http://schemas.microsoft.com/office/drawing/2014/main" id="{F18170C2-3BED-5CDC-D662-E553A8457D43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30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</p:spTree>
    <p:extLst>
      <p:ext uri="{BB962C8B-B14F-4D97-AF65-F5344CB8AC3E}">
        <p14:creationId xmlns:p14="http://schemas.microsoft.com/office/powerpoint/2010/main" val="1346792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7B26361-FC52-BF57-0409-F241FA449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75201" y="5194301"/>
            <a:ext cx="10439400" cy="12701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82200C6-B191-F499-E1CB-45853CEB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1" y="419101"/>
            <a:ext cx="139700" cy="1041401"/>
          </a:xfrm>
          <a:prstGeom prst="rect">
            <a:avLst/>
          </a:prstGeom>
        </p:spPr>
      </p:pic>
      <p:sp>
        <p:nvSpPr>
          <p:cNvPr id="4" name="TextBox 17">
            <a:extLst>
              <a:ext uri="{FF2B5EF4-FFF2-40B4-BE49-F238E27FC236}">
                <a16:creationId xmlns:a16="http://schemas.microsoft.com/office/drawing/2014/main" id="{7D124E49-3465-7916-8E36-4D8E7449D047}"/>
              </a:ext>
            </a:extLst>
          </p:cNvPr>
          <p:cNvSpPr txBox="1"/>
          <p:nvPr/>
        </p:nvSpPr>
        <p:spPr>
          <a:xfrm>
            <a:off x="649495" y="431800"/>
            <a:ext cx="7086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1" spc="-100" dirty="0" err="1">
                <a:latin typeface="Geologica Roman SemiBold"/>
              </a:rPr>
              <a:t>adminstructorListDetail</a:t>
            </a:r>
            <a:endParaRPr lang="en-US" sz="4601" spc="-100" dirty="0">
              <a:latin typeface="Geologica Roman SemiBold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8648EBFB-A346-DF6D-A44A-30E39E2104D9}"/>
              </a:ext>
            </a:extLst>
          </p:cNvPr>
          <p:cNvSpPr txBox="1"/>
          <p:nvPr/>
        </p:nvSpPr>
        <p:spPr>
          <a:xfrm>
            <a:off x="7603764" y="507999"/>
            <a:ext cx="3902436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강사 </a:t>
            </a:r>
            <a:r>
              <a:rPr lang="ko-KR" altLang="en-US" sz="2400" spc="-100" dirty="0" err="1">
                <a:solidFill>
                  <a:srgbClr val="595959"/>
                </a:solidFill>
                <a:ea typeface="THELuxGoM"/>
              </a:rPr>
              <a:t>요청시</a:t>
            </a: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 관리자 승인 페이지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109" y="1339379"/>
            <a:ext cx="6285953" cy="435759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30F3203-73AC-A529-FC9A-544AD047D047}"/>
              </a:ext>
            </a:extLst>
          </p:cNvPr>
          <p:cNvGrpSpPr/>
          <p:nvPr/>
        </p:nvGrpSpPr>
        <p:grpSpPr>
          <a:xfrm>
            <a:off x="10777876" y="4421900"/>
            <a:ext cx="7177280" cy="1461011"/>
            <a:chOff x="10615422" y="2133480"/>
            <a:chExt cx="7177279" cy="1461010"/>
          </a:xfrm>
        </p:grpSpPr>
        <p:sp>
          <p:nvSpPr>
            <p:cNvPr id="9" name="TextBox 14">
              <a:extLst>
                <a:ext uri="{FF2B5EF4-FFF2-40B4-BE49-F238E27FC236}">
                  <a16:creationId xmlns:a16="http://schemas.microsoft.com/office/drawing/2014/main" id="{93FCDBF0-D629-1C64-DD08-0485D474EAEF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599" spc="-100" dirty="0">
                  <a:solidFill>
                    <a:srgbClr val="000000"/>
                  </a:solidFill>
                  <a:ea typeface="THELuxGoB"/>
                </a:rPr>
                <a:t>강사 요청 상세 내역</a:t>
              </a:r>
            </a:p>
          </p:txBody>
        </p:sp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C74B637D-F262-7884-29C8-9F76853826CB}"/>
                </a:ext>
              </a:extLst>
            </p:cNvPr>
            <p:cNvSpPr txBox="1"/>
            <p:nvPr/>
          </p:nvSpPr>
          <p:spPr>
            <a:xfrm>
              <a:off x="11197112" y="2515178"/>
              <a:ext cx="6595589" cy="107931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1" spc="-100" dirty="0">
                  <a:solidFill>
                    <a:srgbClr val="000000"/>
                  </a:solidFill>
                  <a:latin typeface="THELuxGoR"/>
                </a:rPr>
                <a:t>승인</a:t>
              </a:r>
              <a:r>
                <a:rPr lang="en-US" altLang="ko-KR" sz="1901" spc="-100" dirty="0">
                  <a:solidFill>
                    <a:srgbClr val="000000"/>
                  </a:solidFill>
                  <a:latin typeface="THELuxGoR"/>
                </a:rPr>
                <a:t>/</a:t>
              </a:r>
              <a:r>
                <a:rPr lang="ko-KR" altLang="en-US" sz="1901" spc="-100" dirty="0">
                  <a:solidFill>
                    <a:srgbClr val="000000"/>
                  </a:solidFill>
                  <a:latin typeface="THELuxGoR"/>
                </a:rPr>
                <a:t>거부 버튼 클릭 시 </a:t>
              </a:r>
              <a:r>
                <a:rPr lang="ko-KR" altLang="en-US" sz="1901" spc="-100" dirty="0" err="1">
                  <a:solidFill>
                    <a:srgbClr val="000000"/>
                  </a:solidFill>
                  <a:latin typeface="THELuxGoR"/>
                </a:rPr>
                <a:t>모달창</a:t>
              </a:r>
              <a:r>
                <a:rPr lang="ko-KR" altLang="en-US" sz="1901" spc="-100" dirty="0">
                  <a:solidFill>
                    <a:srgbClr val="000000"/>
                  </a:solidFill>
                  <a:latin typeface="THELuxGoR"/>
                </a:rPr>
                <a:t> 생성</a:t>
              </a:r>
              <a:endParaRPr lang="en-US" altLang="ko-KR" sz="1901" spc="-100" dirty="0">
                <a:solidFill>
                  <a:srgbClr val="000000"/>
                </a:solidFill>
                <a:latin typeface="THELuxGoR"/>
              </a:endParaRPr>
            </a:p>
            <a:p>
              <a:pPr lvl="0" algn="l">
                <a:lnSpc>
                  <a:spcPct val="135289"/>
                </a:lnSpc>
              </a:pPr>
              <a:r>
                <a:rPr lang="ko-KR" altLang="en-US" sz="1901" spc="-100" dirty="0">
                  <a:solidFill>
                    <a:srgbClr val="000000"/>
                  </a:solidFill>
                  <a:latin typeface="THELuxGoR"/>
                </a:rPr>
                <a:t>승인여부 결정 후</a:t>
              </a:r>
              <a:r>
                <a:rPr lang="en-US" altLang="ko-KR" sz="1901" spc="-100" dirty="0">
                  <a:solidFill>
                    <a:srgbClr val="000000"/>
                  </a:solidFill>
                  <a:latin typeface="THELuxGoR"/>
                </a:rPr>
                <a:t> </a:t>
              </a:r>
              <a:r>
                <a:rPr lang="ko-KR" altLang="en-US" sz="1901" spc="-100" dirty="0">
                  <a:solidFill>
                    <a:srgbClr val="000000"/>
                  </a:solidFill>
                  <a:latin typeface="THELuxGoR"/>
                </a:rPr>
                <a:t>거부 사유 작성</a:t>
              </a:r>
              <a:endParaRPr lang="en-US" sz="1901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15439DB-CA6C-DD4E-B6AC-9B93A1ACA6D9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43EAB0-6075-97DB-58BD-A0D8AFB3F787}"/>
              </a:ext>
            </a:extLst>
          </p:cNvPr>
          <p:cNvSpPr/>
          <p:nvPr/>
        </p:nvSpPr>
        <p:spPr>
          <a:xfrm>
            <a:off x="3456070" y="4064884"/>
            <a:ext cx="1466126" cy="66002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C150BC9-4A48-9CBE-DF95-F50A66656BA1}"/>
              </a:ext>
            </a:extLst>
          </p:cNvPr>
          <p:cNvSpPr/>
          <p:nvPr/>
        </p:nvSpPr>
        <p:spPr>
          <a:xfrm>
            <a:off x="3178137" y="3828035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t="21687" r="-73" b="42072"/>
          <a:stretch/>
        </p:blipFill>
        <p:spPr>
          <a:xfrm>
            <a:off x="2958884" y="5912401"/>
            <a:ext cx="6632403" cy="169817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rcRect t="5243"/>
          <a:stretch/>
        </p:blipFill>
        <p:spPr>
          <a:xfrm>
            <a:off x="2958930" y="7902689"/>
            <a:ext cx="6632403" cy="229044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43EAB0-6075-97DB-58BD-A0D8AFB3F787}"/>
              </a:ext>
            </a:extLst>
          </p:cNvPr>
          <p:cNvSpPr/>
          <p:nvPr/>
        </p:nvSpPr>
        <p:spPr>
          <a:xfrm>
            <a:off x="4358639" y="5989085"/>
            <a:ext cx="3784736" cy="15635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C150BC9-4A48-9CBE-DF95-F50A66656BA1}"/>
              </a:ext>
            </a:extLst>
          </p:cNvPr>
          <p:cNvSpPr/>
          <p:nvPr/>
        </p:nvSpPr>
        <p:spPr>
          <a:xfrm>
            <a:off x="4131177" y="5746632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43EAB0-6075-97DB-58BD-A0D8AFB3F787}"/>
              </a:ext>
            </a:extLst>
          </p:cNvPr>
          <p:cNvSpPr/>
          <p:nvPr/>
        </p:nvSpPr>
        <p:spPr>
          <a:xfrm>
            <a:off x="4564757" y="7816646"/>
            <a:ext cx="3421005" cy="247035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150BC9-4A48-9CBE-DF95-F50A66656BA1}"/>
              </a:ext>
            </a:extLst>
          </p:cNvPr>
          <p:cNvSpPr/>
          <p:nvPr/>
        </p:nvSpPr>
        <p:spPr>
          <a:xfrm>
            <a:off x="4337294" y="7574193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547AC15-4CCB-3FD1-7282-C8F428C294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20" name="TextBox 15">
            <a:extLst>
              <a:ext uri="{FF2B5EF4-FFF2-40B4-BE49-F238E27FC236}">
                <a16:creationId xmlns:a16="http://schemas.microsoft.com/office/drawing/2014/main" id="{1F15718F-757C-3375-FA52-6D435000E06B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31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</p:spTree>
    <p:extLst>
      <p:ext uri="{BB962C8B-B14F-4D97-AF65-F5344CB8AC3E}">
        <p14:creationId xmlns:p14="http://schemas.microsoft.com/office/powerpoint/2010/main" val="2804176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913" y="2580053"/>
            <a:ext cx="9034919" cy="63757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B26361-FC52-BF57-0409-F241FA449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75201" y="5194301"/>
            <a:ext cx="10439400" cy="12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2200C6-B191-F499-E1CB-45853CEB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1" y="419101"/>
            <a:ext cx="139700" cy="1041401"/>
          </a:xfrm>
          <a:prstGeom prst="rect">
            <a:avLst/>
          </a:prstGeom>
        </p:spPr>
      </p:pic>
      <p:sp>
        <p:nvSpPr>
          <p:cNvPr id="5" name="TextBox 17">
            <a:extLst>
              <a:ext uri="{FF2B5EF4-FFF2-40B4-BE49-F238E27FC236}">
                <a16:creationId xmlns:a16="http://schemas.microsoft.com/office/drawing/2014/main" id="{7D124E49-3465-7916-8E36-4D8E7449D047}"/>
              </a:ext>
            </a:extLst>
          </p:cNvPr>
          <p:cNvSpPr txBox="1"/>
          <p:nvPr/>
        </p:nvSpPr>
        <p:spPr>
          <a:xfrm>
            <a:off x="685800" y="407555"/>
            <a:ext cx="52578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4601" spc="-100" dirty="0" err="1">
                <a:latin typeface="Geologica Roman SemiBold"/>
              </a:rPr>
              <a:t>adminstructorList</a:t>
            </a:r>
            <a:endParaRPr lang="en-US" sz="4601" spc="-100" dirty="0">
              <a:solidFill>
                <a:srgbClr val="FF0000"/>
              </a:solidFill>
              <a:latin typeface="Geologica Roman SemiBold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8648EBFB-A346-DF6D-A44A-30E39E2104D9}"/>
              </a:ext>
            </a:extLst>
          </p:cNvPr>
          <p:cNvSpPr txBox="1"/>
          <p:nvPr/>
        </p:nvSpPr>
        <p:spPr>
          <a:xfrm>
            <a:off x="6108699" y="508603"/>
            <a:ext cx="5029201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spc="-100" dirty="0" err="1">
                <a:solidFill>
                  <a:srgbClr val="595959"/>
                </a:solidFill>
                <a:ea typeface="THELuxGoM"/>
              </a:rPr>
              <a:t>지식제공자</a:t>
            </a: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 강의 등록 요청 승인 페이지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30F3203-73AC-A529-FC9A-544AD047D047}"/>
              </a:ext>
            </a:extLst>
          </p:cNvPr>
          <p:cNvGrpSpPr/>
          <p:nvPr/>
        </p:nvGrpSpPr>
        <p:grpSpPr>
          <a:xfrm>
            <a:off x="1395222" y="3795522"/>
            <a:ext cx="16892778" cy="1862597"/>
            <a:chOff x="899922" y="1401880"/>
            <a:chExt cx="16892778" cy="1862597"/>
          </a:xfrm>
        </p:grpSpPr>
        <p:sp>
          <p:nvSpPr>
            <p:cNvPr id="29" name="TextBox 14">
              <a:extLst>
                <a:ext uri="{FF2B5EF4-FFF2-40B4-BE49-F238E27FC236}">
                  <a16:creationId xmlns:a16="http://schemas.microsoft.com/office/drawing/2014/main" id="{93FCDBF0-D629-1C64-DD08-0485D474EAEF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599" spc="-100" dirty="0">
                  <a:solidFill>
                    <a:srgbClr val="000000"/>
                  </a:solidFill>
                  <a:ea typeface="THELuxGoB"/>
                </a:rPr>
                <a:t>강의 요청 리스트</a:t>
              </a:r>
            </a:p>
          </p:txBody>
        </p:sp>
        <p:sp>
          <p:nvSpPr>
            <p:cNvPr id="30" name="TextBox 15">
              <a:extLst>
                <a:ext uri="{FF2B5EF4-FFF2-40B4-BE49-F238E27FC236}">
                  <a16:creationId xmlns:a16="http://schemas.microsoft.com/office/drawing/2014/main" id="{C74B637D-F262-7884-29C8-9F76853826CB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1" spc="-100" dirty="0">
                  <a:solidFill>
                    <a:srgbClr val="000000"/>
                  </a:solidFill>
                  <a:latin typeface="THELuxGoR"/>
                </a:rPr>
                <a:t>사용자가 </a:t>
              </a:r>
              <a:r>
                <a:rPr lang="ko-KR" altLang="en-US" sz="1901" spc="-100" dirty="0" err="1">
                  <a:solidFill>
                    <a:srgbClr val="000000"/>
                  </a:solidFill>
                  <a:latin typeface="THELuxGoR"/>
                </a:rPr>
                <a:t>강의등록</a:t>
              </a:r>
              <a:r>
                <a:rPr lang="ko-KR" altLang="en-US" sz="1901" spc="-100" dirty="0">
                  <a:solidFill>
                    <a:srgbClr val="000000"/>
                  </a:solidFill>
                  <a:latin typeface="THELuxGoR"/>
                </a:rPr>
                <a:t> 후 관리자에게 보이는 승인 페이지</a:t>
              </a:r>
              <a:endParaRPr lang="en-US" sz="1901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15439DB-CA6C-DD4E-B6AC-9B93A1ACA6D9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15439DB-CA6C-DD4E-B6AC-9B93A1ACA6D9}"/>
                </a:ext>
              </a:extLst>
            </p:cNvPr>
            <p:cNvSpPr/>
            <p:nvPr/>
          </p:nvSpPr>
          <p:spPr>
            <a:xfrm>
              <a:off x="899922" y="1401880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43EAB0-6075-97DB-58BD-A0D8AFB3F787}"/>
              </a:ext>
            </a:extLst>
          </p:cNvPr>
          <p:cNvSpPr/>
          <p:nvPr/>
        </p:nvSpPr>
        <p:spPr>
          <a:xfrm>
            <a:off x="1735430" y="4127034"/>
            <a:ext cx="8018170" cy="353106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3D6BBA0-EC05-BD93-B9E7-5837934AC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8" name="TextBox 15">
            <a:extLst>
              <a:ext uri="{FF2B5EF4-FFF2-40B4-BE49-F238E27FC236}">
                <a16:creationId xmlns:a16="http://schemas.microsoft.com/office/drawing/2014/main" id="{E85D7F7C-5D40-0210-A046-E7C51A02A3D1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32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</p:spTree>
    <p:extLst>
      <p:ext uri="{BB962C8B-B14F-4D97-AF65-F5344CB8AC3E}">
        <p14:creationId xmlns:p14="http://schemas.microsoft.com/office/powerpoint/2010/main" val="3298472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7B26361-FC52-BF57-0409-F241FA449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1" y="5194301"/>
            <a:ext cx="10439400" cy="12701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82200C6-B191-F499-E1CB-45853CEBC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419101"/>
            <a:ext cx="139700" cy="1041401"/>
          </a:xfrm>
          <a:prstGeom prst="rect">
            <a:avLst/>
          </a:prstGeom>
        </p:spPr>
      </p:pic>
      <p:sp>
        <p:nvSpPr>
          <p:cNvPr id="4" name="TextBox 17">
            <a:extLst>
              <a:ext uri="{FF2B5EF4-FFF2-40B4-BE49-F238E27FC236}">
                <a16:creationId xmlns:a16="http://schemas.microsoft.com/office/drawing/2014/main" id="{7D124E49-3465-7916-8E36-4D8E7449D047}"/>
              </a:ext>
            </a:extLst>
          </p:cNvPr>
          <p:cNvSpPr txBox="1"/>
          <p:nvPr/>
        </p:nvSpPr>
        <p:spPr>
          <a:xfrm>
            <a:off x="685801" y="431800"/>
            <a:ext cx="3530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1" spc="-100" dirty="0" err="1">
                <a:latin typeface="Geologica Roman SemiBold"/>
              </a:rPr>
              <a:t>userActivity</a:t>
            </a:r>
            <a:endParaRPr lang="en-US" sz="4601" spc="-100" dirty="0">
              <a:latin typeface="Geologica Roman SemiBold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8648EBFB-A346-DF6D-A44A-30E39E2104D9}"/>
              </a:ext>
            </a:extLst>
          </p:cNvPr>
          <p:cNvSpPr txBox="1"/>
          <p:nvPr/>
        </p:nvSpPr>
        <p:spPr>
          <a:xfrm>
            <a:off x="4275284" y="476249"/>
            <a:ext cx="1371601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회원관리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640" y="2427646"/>
            <a:ext cx="8889087" cy="61539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A43EAB0-6075-97DB-58BD-A0D8AFB3F787}"/>
              </a:ext>
            </a:extLst>
          </p:cNvPr>
          <p:cNvSpPr/>
          <p:nvPr/>
        </p:nvSpPr>
        <p:spPr>
          <a:xfrm>
            <a:off x="9183380" y="4846321"/>
            <a:ext cx="1030344" cy="26275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43EAB0-6075-97DB-58BD-A0D8AFB3F787}"/>
              </a:ext>
            </a:extLst>
          </p:cNvPr>
          <p:cNvSpPr/>
          <p:nvPr/>
        </p:nvSpPr>
        <p:spPr>
          <a:xfrm>
            <a:off x="5488394" y="4846321"/>
            <a:ext cx="1030344" cy="26275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C150BC9-4A48-9CBE-DF95-F50A66656BA1}"/>
              </a:ext>
            </a:extLst>
          </p:cNvPr>
          <p:cNvSpPr/>
          <p:nvPr/>
        </p:nvSpPr>
        <p:spPr>
          <a:xfrm>
            <a:off x="8966591" y="4541447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0AF5FBD-00A7-DBE3-A3F7-B2E1542E58B5}"/>
              </a:ext>
            </a:extLst>
          </p:cNvPr>
          <p:cNvGrpSpPr/>
          <p:nvPr/>
        </p:nvGrpSpPr>
        <p:grpSpPr>
          <a:xfrm>
            <a:off x="10907117" y="4730954"/>
            <a:ext cx="7177278" cy="1130997"/>
            <a:chOff x="10615422" y="2133480"/>
            <a:chExt cx="7177278" cy="1130997"/>
          </a:xfrm>
        </p:grpSpPr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086A5753-1FAC-E45A-5495-811EFEF23993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599" spc="-100" dirty="0">
                  <a:solidFill>
                    <a:srgbClr val="000000"/>
                  </a:solidFill>
                  <a:ea typeface="THELuxGoB"/>
                </a:rPr>
                <a:t>회원 유형</a:t>
              </a:r>
            </a:p>
          </p:txBody>
        </p:sp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156BF8F9-5325-6CFF-FB58-41F8ABAB4879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1" spc="-100" dirty="0">
                  <a:solidFill>
                    <a:srgbClr val="000000"/>
                  </a:solidFill>
                  <a:ea typeface="THELuxGoR"/>
                </a:rPr>
                <a:t>회원 유형 구분 </a:t>
              </a:r>
              <a:r>
                <a:rPr lang="en-US" altLang="ko-KR" sz="1901" spc="-100" dirty="0">
                  <a:solidFill>
                    <a:srgbClr val="000000"/>
                  </a:solidFill>
                  <a:ea typeface="THELuxGoR"/>
                </a:rPr>
                <a:t>(</a:t>
              </a:r>
              <a:r>
                <a:rPr lang="ko-KR" altLang="en-US" sz="1901" spc="-100" dirty="0">
                  <a:solidFill>
                    <a:srgbClr val="000000"/>
                  </a:solidFill>
                  <a:ea typeface="THELuxGoR"/>
                </a:rPr>
                <a:t>사용자</a:t>
              </a:r>
              <a:r>
                <a:rPr lang="en-US" altLang="ko-KR" sz="1901" spc="-100" dirty="0">
                  <a:solidFill>
                    <a:srgbClr val="000000"/>
                  </a:solidFill>
                  <a:ea typeface="THELuxGoR"/>
                </a:rPr>
                <a:t> or </a:t>
              </a:r>
              <a:r>
                <a:rPr lang="ko-KR" altLang="en-US" sz="1901" spc="-100" dirty="0">
                  <a:solidFill>
                    <a:srgbClr val="000000"/>
                  </a:solidFill>
                  <a:ea typeface="THELuxGoR"/>
                </a:rPr>
                <a:t>지식 제공자</a:t>
              </a:r>
              <a:r>
                <a:rPr lang="en-US" altLang="ko-KR" sz="1901" spc="-100" dirty="0">
                  <a:solidFill>
                    <a:srgbClr val="000000"/>
                  </a:solidFill>
                  <a:ea typeface="THELuxGoR"/>
                </a:rPr>
                <a:t>)</a:t>
              </a:r>
              <a:endParaRPr lang="en-US" sz="1901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D8749AB-50ED-F624-3544-E7C4696D3F91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4B939BC-DA5F-D4B5-C7D8-2179866D0A9A}"/>
              </a:ext>
            </a:extLst>
          </p:cNvPr>
          <p:cNvGrpSpPr/>
          <p:nvPr/>
        </p:nvGrpSpPr>
        <p:grpSpPr>
          <a:xfrm>
            <a:off x="10907117" y="6317154"/>
            <a:ext cx="7177280" cy="2110566"/>
            <a:chOff x="10615422" y="2133480"/>
            <a:chExt cx="7177279" cy="2110565"/>
          </a:xfrm>
        </p:grpSpPr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A525CFAF-309F-9B9E-A1CD-9D2D009D17DD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599" spc="-100" dirty="0">
                  <a:solidFill>
                    <a:srgbClr val="000000"/>
                  </a:solidFill>
                  <a:ea typeface="THELuxGoB"/>
                </a:rPr>
                <a:t>회원 활동 상태 설정</a:t>
              </a:r>
            </a:p>
          </p:txBody>
        </p:sp>
        <p:sp>
          <p:nvSpPr>
            <p:cNvPr id="18" name="TextBox 15">
              <a:extLst>
                <a:ext uri="{FF2B5EF4-FFF2-40B4-BE49-F238E27FC236}">
                  <a16:creationId xmlns:a16="http://schemas.microsoft.com/office/drawing/2014/main" id="{60A52FC7-D9E4-27C9-EBB5-54AF816BFEA6}"/>
                </a:ext>
              </a:extLst>
            </p:cNvPr>
            <p:cNvSpPr txBox="1"/>
            <p:nvPr/>
          </p:nvSpPr>
          <p:spPr>
            <a:xfrm>
              <a:off x="11197111" y="2515177"/>
              <a:ext cx="6595590" cy="17288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35289"/>
                </a:lnSpc>
              </a:pPr>
              <a:r>
                <a:rPr lang="ko-KR" altLang="en-US" sz="2100" dirty="0"/>
                <a:t>활동 정지</a:t>
              </a:r>
              <a:r>
                <a:rPr lang="en-US" altLang="ko-KR" sz="2100" dirty="0"/>
                <a:t>/</a:t>
              </a:r>
              <a:r>
                <a:rPr lang="ko-KR" altLang="en-US" sz="2100" dirty="0"/>
                <a:t>활동 재개 클릭 시 정지 사유</a:t>
              </a:r>
              <a:r>
                <a:rPr lang="en-US" altLang="ko-KR" sz="2100" dirty="0"/>
                <a:t>(</a:t>
              </a:r>
              <a:r>
                <a:rPr lang="ko-KR" altLang="en-US" sz="2100" dirty="0"/>
                <a:t>부적절한 발언</a:t>
              </a:r>
              <a:r>
                <a:rPr lang="en-US" altLang="ko-KR" sz="2100" dirty="0"/>
                <a:t>, </a:t>
              </a:r>
              <a:r>
                <a:rPr lang="ko-KR" altLang="en-US" sz="2100" dirty="0"/>
                <a:t>타인 비하</a:t>
              </a:r>
              <a:r>
                <a:rPr lang="en-US" altLang="ko-KR" sz="2100" dirty="0"/>
                <a:t>)</a:t>
              </a:r>
              <a:r>
                <a:rPr lang="ko-KR" altLang="en-US" sz="2100" dirty="0"/>
                <a:t>확인</a:t>
              </a:r>
              <a:endParaRPr lang="en-US" sz="1901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79F5416-583B-28A8-4441-0C19FBF24610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43EAB0-6075-97DB-58BD-A0D8AFB3F787}"/>
              </a:ext>
            </a:extLst>
          </p:cNvPr>
          <p:cNvSpPr/>
          <p:nvPr/>
        </p:nvSpPr>
        <p:spPr>
          <a:xfrm>
            <a:off x="1649354" y="4846319"/>
            <a:ext cx="3839039" cy="26275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C150BC9-4A48-9CBE-DF95-F50A66656BA1}"/>
              </a:ext>
            </a:extLst>
          </p:cNvPr>
          <p:cNvSpPr/>
          <p:nvPr/>
        </p:nvSpPr>
        <p:spPr>
          <a:xfrm>
            <a:off x="1461804" y="4541447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150BC9-4A48-9CBE-DF95-F50A66656BA1}"/>
              </a:ext>
            </a:extLst>
          </p:cNvPr>
          <p:cNvSpPr/>
          <p:nvPr/>
        </p:nvSpPr>
        <p:spPr>
          <a:xfrm>
            <a:off x="5306366" y="4535022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0AF5FBD-00A7-DBE3-A3F7-B2E1542E58B5}"/>
              </a:ext>
            </a:extLst>
          </p:cNvPr>
          <p:cNvGrpSpPr/>
          <p:nvPr/>
        </p:nvGrpSpPr>
        <p:grpSpPr>
          <a:xfrm>
            <a:off x="10907117" y="3192800"/>
            <a:ext cx="7177278" cy="1130997"/>
            <a:chOff x="10615422" y="2133480"/>
            <a:chExt cx="7177278" cy="1130997"/>
          </a:xfrm>
        </p:grpSpPr>
        <p:sp>
          <p:nvSpPr>
            <p:cNvPr id="23" name="TextBox 14">
              <a:extLst>
                <a:ext uri="{FF2B5EF4-FFF2-40B4-BE49-F238E27FC236}">
                  <a16:creationId xmlns:a16="http://schemas.microsoft.com/office/drawing/2014/main" id="{086A5753-1FAC-E45A-5495-811EFEF23993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599" spc="-100" dirty="0">
                  <a:solidFill>
                    <a:srgbClr val="000000"/>
                  </a:solidFill>
                  <a:ea typeface="THELuxGoB"/>
                </a:rPr>
                <a:t>회원 프로필 이동</a:t>
              </a:r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156BF8F9-5325-6CFF-FB58-41F8ABAB4879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1" spc="-100" dirty="0">
                  <a:solidFill>
                    <a:srgbClr val="000000"/>
                  </a:solidFill>
                </a:rPr>
                <a:t>프로필 사진</a:t>
              </a:r>
              <a:r>
                <a:rPr lang="en-US" altLang="ko-KR" sz="1901" spc="-100" dirty="0">
                  <a:solidFill>
                    <a:srgbClr val="000000"/>
                  </a:solidFill>
                </a:rPr>
                <a:t>/</a:t>
              </a:r>
              <a:r>
                <a:rPr lang="ko-KR" altLang="en-US" sz="1901" spc="-100" dirty="0">
                  <a:solidFill>
                    <a:srgbClr val="000000"/>
                  </a:solidFill>
                </a:rPr>
                <a:t>닉네임</a:t>
              </a:r>
              <a:r>
                <a:rPr lang="en-US" altLang="ko-KR" sz="1901" spc="-100" dirty="0">
                  <a:solidFill>
                    <a:srgbClr val="000000"/>
                  </a:solidFill>
                </a:rPr>
                <a:t>/</a:t>
              </a:r>
              <a:r>
                <a:rPr lang="ko-KR" altLang="en-US" sz="1901" spc="-100" dirty="0">
                  <a:solidFill>
                    <a:srgbClr val="000000"/>
                  </a:solidFill>
                </a:rPr>
                <a:t>계정 클릭 시 회원 상세페이지 이동</a:t>
              </a:r>
              <a:endParaRPr lang="en-US" sz="1901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D8749AB-50ED-F624-3544-E7C4696D3F91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pic>
        <p:nvPicPr>
          <p:cNvPr id="6" name="Picture 4">
            <a:extLst>
              <a:ext uri="{FF2B5EF4-FFF2-40B4-BE49-F238E27FC236}">
                <a16:creationId xmlns:a16="http://schemas.microsoft.com/office/drawing/2014/main" id="{C898B4FE-968C-7365-DFCF-F244289F1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26" name="TextBox 15">
            <a:extLst>
              <a:ext uri="{FF2B5EF4-FFF2-40B4-BE49-F238E27FC236}">
                <a16:creationId xmlns:a16="http://schemas.microsoft.com/office/drawing/2014/main" id="{A8BE0261-A24B-6904-96DB-80D19A63DAE1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33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</p:spTree>
    <p:extLst>
      <p:ext uri="{BB962C8B-B14F-4D97-AF65-F5344CB8AC3E}">
        <p14:creationId xmlns:p14="http://schemas.microsoft.com/office/powerpoint/2010/main" val="3765577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26" y="2373635"/>
            <a:ext cx="8830908" cy="617306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7B26361-FC52-BF57-0409-F241FA449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75201" y="5194301"/>
            <a:ext cx="10439400" cy="12701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82200C6-B191-F499-E1CB-45853CEB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1" y="419101"/>
            <a:ext cx="139700" cy="1041401"/>
          </a:xfrm>
          <a:prstGeom prst="rect">
            <a:avLst/>
          </a:prstGeom>
        </p:spPr>
      </p:pic>
      <p:sp>
        <p:nvSpPr>
          <p:cNvPr id="4" name="TextBox 17">
            <a:extLst>
              <a:ext uri="{FF2B5EF4-FFF2-40B4-BE49-F238E27FC236}">
                <a16:creationId xmlns:a16="http://schemas.microsoft.com/office/drawing/2014/main" id="{7D124E49-3465-7916-8E36-4D8E7449D047}"/>
              </a:ext>
            </a:extLst>
          </p:cNvPr>
          <p:cNvSpPr txBox="1"/>
          <p:nvPr/>
        </p:nvSpPr>
        <p:spPr>
          <a:xfrm>
            <a:off x="685800" y="450851"/>
            <a:ext cx="5334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4601" spc="-100" dirty="0" err="1">
                <a:latin typeface="Geologica Roman SemiBold"/>
              </a:rPr>
              <a:t>userActivityDetail</a:t>
            </a:r>
            <a:endParaRPr lang="en-US" sz="4601" spc="-100" dirty="0">
              <a:solidFill>
                <a:srgbClr val="FF0000"/>
              </a:solidFill>
              <a:latin typeface="Geologica Roman SemiBold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8648EBFB-A346-DF6D-A44A-30E39E2104D9}"/>
              </a:ext>
            </a:extLst>
          </p:cNvPr>
          <p:cNvSpPr txBox="1"/>
          <p:nvPr/>
        </p:nvSpPr>
        <p:spPr>
          <a:xfrm>
            <a:off x="5943600" y="584200"/>
            <a:ext cx="29845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회원관리 </a:t>
            </a:r>
            <a:r>
              <a:rPr lang="en-US" altLang="ko-KR" sz="2400" spc="-100" dirty="0">
                <a:solidFill>
                  <a:srgbClr val="595959"/>
                </a:solidFill>
                <a:ea typeface="THELuxGoM"/>
              </a:rPr>
              <a:t>- </a:t>
            </a:r>
            <a:r>
              <a:rPr lang="ko-KR" altLang="en-US" sz="2400" spc="-100" dirty="0">
                <a:solidFill>
                  <a:srgbClr val="595959"/>
                </a:solidFill>
                <a:ea typeface="THELuxGoM"/>
              </a:rPr>
              <a:t>상세페이지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43EAB0-6075-97DB-58BD-A0D8AFB3F787}"/>
              </a:ext>
            </a:extLst>
          </p:cNvPr>
          <p:cNvSpPr/>
          <p:nvPr/>
        </p:nvSpPr>
        <p:spPr>
          <a:xfrm>
            <a:off x="1971584" y="6575543"/>
            <a:ext cx="1198335" cy="12120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C150BC9-4A48-9CBE-DF95-F50A66656BA1}"/>
              </a:ext>
            </a:extLst>
          </p:cNvPr>
          <p:cNvSpPr/>
          <p:nvPr/>
        </p:nvSpPr>
        <p:spPr>
          <a:xfrm>
            <a:off x="1704407" y="6260211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4B939BC-DA5F-D4B5-C7D8-2179866D0A9A}"/>
              </a:ext>
            </a:extLst>
          </p:cNvPr>
          <p:cNvGrpSpPr/>
          <p:nvPr/>
        </p:nvGrpSpPr>
        <p:grpSpPr>
          <a:xfrm>
            <a:off x="10832972" y="3818088"/>
            <a:ext cx="7177280" cy="2110566"/>
            <a:chOff x="10615422" y="2133480"/>
            <a:chExt cx="7177279" cy="2110565"/>
          </a:xfrm>
        </p:grpSpPr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525CFAF-309F-9B9E-A1CD-9D2D009D17DD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599" spc="-100" dirty="0">
                  <a:solidFill>
                    <a:srgbClr val="000000"/>
                  </a:solidFill>
                  <a:ea typeface="THELuxGoB"/>
                </a:rPr>
                <a:t>회원 활동 상태 설정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60A52FC7-D9E4-27C9-EBB5-54AF816BFEA6}"/>
                </a:ext>
              </a:extLst>
            </p:cNvPr>
            <p:cNvSpPr txBox="1"/>
            <p:nvPr/>
          </p:nvSpPr>
          <p:spPr>
            <a:xfrm>
              <a:off x="11197111" y="2515177"/>
              <a:ext cx="6595590" cy="17288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35289"/>
                </a:lnSpc>
              </a:pPr>
              <a:r>
                <a:rPr lang="ko-KR" altLang="en-US" sz="2100" dirty="0"/>
                <a:t>회원 정지</a:t>
              </a:r>
              <a:r>
                <a:rPr lang="en-US" altLang="ko-KR" sz="2100" dirty="0"/>
                <a:t>/</a:t>
              </a:r>
              <a:r>
                <a:rPr lang="ko-KR" altLang="en-US" sz="2100" dirty="0"/>
                <a:t>회원 재개 클릭 시 정지 사유</a:t>
              </a:r>
              <a:r>
                <a:rPr lang="en-US" altLang="ko-KR" sz="2100" dirty="0"/>
                <a:t>(</a:t>
              </a:r>
              <a:r>
                <a:rPr lang="ko-KR" altLang="en-US" sz="2100" dirty="0"/>
                <a:t>부적절한 발언</a:t>
              </a:r>
              <a:r>
                <a:rPr lang="en-US" altLang="ko-KR" sz="2100" dirty="0"/>
                <a:t>, </a:t>
              </a:r>
              <a:r>
                <a:rPr lang="ko-KR" altLang="en-US" sz="2100" dirty="0"/>
                <a:t>타인 비하</a:t>
              </a:r>
              <a:r>
                <a:rPr lang="en-US" altLang="ko-KR" sz="2100" dirty="0"/>
                <a:t>)</a:t>
              </a:r>
              <a:r>
                <a:rPr lang="ko-KR" altLang="en-US" sz="2100" dirty="0"/>
                <a:t>확인 후 처리</a:t>
              </a:r>
              <a:endParaRPr lang="en-US" sz="1901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79F5416-583B-28A8-4441-0C19FBF24610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4B939BC-DA5F-D4B5-C7D8-2179866D0A9A}"/>
              </a:ext>
            </a:extLst>
          </p:cNvPr>
          <p:cNvGrpSpPr/>
          <p:nvPr/>
        </p:nvGrpSpPr>
        <p:grpSpPr>
          <a:xfrm>
            <a:off x="10832972" y="5928655"/>
            <a:ext cx="7177280" cy="2110568"/>
            <a:chOff x="10615422" y="2133479"/>
            <a:chExt cx="7177279" cy="2110566"/>
          </a:xfrm>
        </p:grpSpPr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A525CFAF-309F-9B9E-A1CD-9D2D009D17DD}"/>
                </a:ext>
              </a:extLst>
            </p:cNvPr>
            <p:cNvSpPr txBox="1"/>
            <p:nvPr/>
          </p:nvSpPr>
          <p:spPr>
            <a:xfrm>
              <a:off x="11197111" y="2133479"/>
              <a:ext cx="4254501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599" spc="-100" dirty="0">
                  <a:solidFill>
                    <a:srgbClr val="000000"/>
                  </a:solidFill>
                  <a:ea typeface="THELuxGoB"/>
                </a:rPr>
                <a:t>회원 활동 상황 </a:t>
              </a: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60A52FC7-D9E4-27C9-EBB5-54AF816BFEA6}"/>
                </a:ext>
              </a:extLst>
            </p:cNvPr>
            <p:cNvSpPr txBox="1"/>
            <p:nvPr/>
          </p:nvSpPr>
          <p:spPr>
            <a:xfrm>
              <a:off x="11197111" y="2515177"/>
              <a:ext cx="6595590" cy="17288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35289"/>
                </a:lnSpc>
              </a:pPr>
              <a:r>
                <a:rPr lang="ko-KR" altLang="en-US" sz="2100" dirty="0"/>
                <a:t>작성한 댓글</a:t>
              </a:r>
              <a:r>
                <a:rPr lang="en-US" altLang="ko-KR" sz="2100" dirty="0"/>
                <a:t>, </a:t>
              </a:r>
              <a:r>
                <a:rPr lang="ko-KR" altLang="en-US" sz="2100" dirty="0" err="1"/>
                <a:t>게시글</a:t>
              </a:r>
              <a:r>
                <a:rPr lang="ko-KR" altLang="en-US" sz="2100" dirty="0"/>
                <a:t> 표시</a:t>
              </a:r>
              <a:endParaRPr lang="en-US" altLang="ko-KR" sz="2100" dirty="0"/>
            </a:p>
            <a:p>
              <a:pPr lvl="0">
                <a:lnSpc>
                  <a:spcPct val="135289"/>
                </a:lnSpc>
              </a:pPr>
              <a:r>
                <a:rPr lang="ko-KR" altLang="en-US" sz="2100" dirty="0"/>
                <a:t>활동 정지됐을 경우 정지 사유 표시</a:t>
              </a:r>
              <a:endParaRPr lang="en-US" altLang="ko-KR" sz="2100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79F5416-583B-28A8-4441-0C19FBF24610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A43EAB0-6075-97DB-58BD-A0D8AFB3F787}"/>
              </a:ext>
            </a:extLst>
          </p:cNvPr>
          <p:cNvSpPr/>
          <p:nvPr/>
        </p:nvSpPr>
        <p:spPr>
          <a:xfrm>
            <a:off x="3815623" y="3169920"/>
            <a:ext cx="6197057" cy="51968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C150BC9-4A48-9CBE-DF95-F50A66656BA1}"/>
              </a:ext>
            </a:extLst>
          </p:cNvPr>
          <p:cNvSpPr/>
          <p:nvPr/>
        </p:nvSpPr>
        <p:spPr>
          <a:xfrm>
            <a:off x="3757965" y="2865783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C9BA4B4-5DBE-B340-BCAE-2DCED557E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8" name="TextBox 15">
            <a:extLst>
              <a:ext uri="{FF2B5EF4-FFF2-40B4-BE49-F238E27FC236}">
                <a16:creationId xmlns:a16="http://schemas.microsoft.com/office/drawing/2014/main" id="{52735F64-93C0-C6FC-46F0-7ABF447E60A4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34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</p:spTree>
    <p:extLst>
      <p:ext uri="{BB962C8B-B14F-4D97-AF65-F5344CB8AC3E}">
        <p14:creationId xmlns:p14="http://schemas.microsoft.com/office/powerpoint/2010/main" val="3196887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8D9A6-4538-A8B0-1413-24ADCD8BB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9DA9BAE-F4D9-7345-D4E6-82B088153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935200" y="4406900"/>
            <a:ext cx="58166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547B284-8BE1-C25B-4692-A0B5A5F05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463800" y="4406900"/>
            <a:ext cx="58166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FD5A087-B4CD-7F15-0A10-2BBE19142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3898900"/>
            <a:ext cx="139700" cy="1041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E9191F0-0D39-FFC2-3E56-AD41BAD6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0" y="3898900"/>
            <a:ext cx="139700" cy="10414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E7486E2E-98DC-C5D5-A86A-98A86EFE7B8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4F3F144-2749-C7A5-9732-D96A42D18AD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84BE34A9-C844-72F8-7D36-E07D2969952E}"/>
              </a:ext>
            </a:extLst>
          </p:cNvPr>
          <p:cNvSpPr txBox="1"/>
          <p:nvPr/>
        </p:nvSpPr>
        <p:spPr>
          <a:xfrm rot="-5400000">
            <a:off x="-838200" y="8432800"/>
            <a:ext cx="2552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595959"/>
                </a:solidFill>
                <a:latin typeface="THELuxGoM"/>
              </a:rPr>
              <a:t>miricanvas.com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E3AD3A-3F37-4A24-3869-E1045DE1A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749" y="1650854"/>
            <a:ext cx="12308503" cy="8153546"/>
          </a:xfrm>
          <a:prstGeom prst="rect">
            <a:avLst/>
          </a:prstGeom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FC0AC868-115A-9BBD-915C-0E26F2E5008F}"/>
              </a:ext>
            </a:extLst>
          </p:cNvPr>
          <p:cNvSpPr txBox="1"/>
          <p:nvPr/>
        </p:nvSpPr>
        <p:spPr>
          <a:xfrm>
            <a:off x="654050" y="536575"/>
            <a:ext cx="169799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ko-KR" altLang="en-US" sz="4000" b="1" u="none" strike="noStrike" dirty="0">
                <a:solidFill>
                  <a:srgbClr val="000000"/>
                </a:solidFill>
                <a:latin typeface="+mj-ea"/>
                <a:ea typeface="+mj-ea"/>
              </a:rPr>
              <a:t>화면 흐름도</a:t>
            </a:r>
            <a:endParaRPr lang="ko-KR" sz="4000" b="1" u="none" strike="noStrike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3580EF03-4B54-017D-7BC1-B2CDFEE76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20" name="TextBox 15">
            <a:extLst>
              <a:ext uri="{FF2B5EF4-FFF2-40B4-BE49-F238E27FC236}">
                <a16:creationId xmlns:a16="http://schemas.microsoft.com/office/drawing/2014/main" id="{D4D28F6E-07D0-C0C7-617B-5EC941A6E911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35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</p:spTree>
    <p:extLst>
      <p:ext uri="{BB962C8B-B14F-4D97-AF65-F5344CB8AC3E}">
        <p14:creationId xmlns:p14="http://schemas.microsoft.com/office/powerpoint/2010/main" val="233562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BB41F-10B4-6E08-6FF5-E9873964F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423" r="1756"/>
          <a:stretch/>
        </p:blipFill>
        <p:spPr>
          <a:xfrm>
            <a:off x="925902" y="2515561"/>
            <a:ext cx="4981386" cy="53701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A6F691-5C5D-38FD-40EE-59BBC36ED4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295" t="24814" r="35295" b="26297"/>
          <a:stretch/>
        </p:blipFill>
        <p:spPr>
          <a:xfrm>
            <a:off x="7051476" y="2507628"/>
            <a:ext cx="4542954" cy="537017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FA414C5-C731-5C7B-1F6C-E91B239AD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5A35B63-783C-BFFB-3FAD-13A9E6C1E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19100"/>
            <a:ext cx="139700" cy="10414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FBD32869-5D09-C57B-394B-A679EFC8170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17">
            <a:extLst>
              <a:ext uri="{FF2B5EF4-FFF2-40B4-BE49-F238E27FC236}">
                <a16:creationId xmlns:a16="http://schemas.microsoft.com/office/drawing/2014/main" id="{731E8839-CF1E-0602-9F25-2C349CE6CAAB}"/>
              </a:ext>
            </a:extLst>
          </p:cNvPr>
          <p:cNvSpPr txBox="1"/>
          <p:nvPr/>
        </p:nvSpPr>
        <p:spPr>
          <a:xfrm>
            <a:off x="685800" y="298450"/>
            <a:ext cx="28194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spc="-100" dirty="0" err="1">
                <a:solidFill>
                  <a:srgbClr val="000000"/>
                </a:solidFill>
                <a:latin typeface="Geologica Roman SemiBold"/>
              </a:rPr>
              <a:t>signUp</a:t>
            </a:r>
            <a:endParaRPr lang="en-US" sz="4600" b="0" i="0" u="none" strike="noStrike" spc="-100" dirty="0">
              <a:solidFill>
                <a:srgbClr val="000000"/>
              </a:solidFill>
              <a:latin typeface="Geologica Roman SemiBold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816529BE-FA32-BB76-5768-8D26F4A6E593}"/>
              </a:ext>
            </a:extLst>
          </p:cNvPr>
          <p:cNvSpPr txBox="1"/>
          <p:nvPr/>
        </p:nvSpPr>
        <p:spPr>
          <a:xfrm>
            <a:off x="3505200" y="430219"/>
            <a:ext cx="147828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595959"/>
                </a:solidFill>
                <a:ea typeface="THELuxGoM"/>
              </a:rPr>
              <a:t>회원가입 페이지</a:t>
            </a:r>
            <a:endParaRPr lang="ko-KR" sz="2400" b="0" i="0" u="none" strike="noStrike" spc="-100" dirty="0">
              <a:solidFill>
                <a:srgbClr val="595959"/>
              </a:solidFill>
              <a:ea typeface="THELuxGoM"/>
            </a:endParaRPr>
          </a:p>
        </p:txBody>
      </p:sp>
      <p:sp>
        <p:nvSpPr>
          <p:cNvPr id="87" name="TextBox 15">
            <a:extLst>
              <a:ext uri="{FF2B5EF4-FFF2-40B4-BE49-F238E27FC236}">
                <a16:creationId xmlns:a16="http://schemas.microsoft.com/office/drawing/2014/main" id="{529A8663-A785-3855-EFDD-66B676B17A65}"/>
              </a:ext>
            </a:extLst>
          </p:cNvPr>
          <p:cNvSpPr txBox="1"/>
          <p:nvPr/>
        </p:nvSpPr>
        <p:spPr>
          <a:xfrm>
            <a:off x="17272000" y="8951338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 dirty="0">
                <a:solidFill>
                  <a:srgbClr val="FFFFFF"/>
                </a:solidFill>
                <a:latin typeface="THELuxGoB"/>
              </a:rPr>
              <a:t>05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D70EF09-5999-2202-8403-8D58E399C129}"/>
              </a:ext>
            </a:extLst>
          </p:cNvPr>
          <p:cNvGrpSpPr/>
          <p:nvPr/>
        </p:nvGrpSpPr>
        <p:grpSpPr>
          <a:xfrm>
            <a:off x="12039600" y="4504350"/>
            <a:ext cx="5260324" cy="469900"/>
            <a:chOff x="10615422" y="2133480"/>
            <a:chExt cx="5260324" cy="469900"/>
          </a:xfrm>
        </p:grpSpPr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5F384218-5658-2FDA-DC53-67363B977346}"/>
                </a:ext>
              </a:extLst>
            </p:cNvPr>
            <p:cNvSpPr txBox="1"/>
            <p:nvPr/>
          </p:nvSpPr>
          <p:spPr>
            <a:xfrm>
              <a:off x="11197111" y="2133480"/>
              <a:ext cx="4678635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이메일 회원가입 페이지 이동 버튼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3AE32BF-5B4E-D3DB-006C-2A325490A374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CB8822D-F0DF-D022-6715-A537D782784E}"/>
              </a:ext>
            </a:extLst>
          </p:cNvPr>
          <p:cNvGrpSpPr/>
          <p:nvPr/>
        </p:nvGrpSpPr>
        <p:grpSpPr>
          <a:xfrm>
            <a:off x="12039600" y="4000500"/>
            <a:ext cx="4836190" cy="469900"/>
            <a:chOff x="10615422" y="2133480"/>
            <a:chExt cx="4836190" cy="469900"/>
          </a:xfrm>
        </p:grpSpPr>
        <p:sp>
          <p:nvSpPr>
            <p:cNvPr id="23" name="TextBox 14">
              <a:extLst>
                <a:ext uri="{FF2B5EF4-FFF2-40B4-BE49-F238E27FC236}">
                  <a16:creationId xmlns:a16="http://schemas.microsoft.com/office/drawing/2014/main" id="{FE0D2841-B8F4-FEE8-93A3-F89AEC4BF22E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소셜 회원가입 버튼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77E3690-5652-70D8-7340-0D3B0D9F1FCE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3B96957-1BB3-329E-D717-7D999C5B5C48}"/>
              </a:ext>
            </a:extLst>
          </p:cNvPr>
          <p:cNvGrpSpPr/>
          <p:nvPr/>
        </p:nvGrpSpPr>
        <p:grpSpPr>
          <a:xfrm>
            <a:off x="12034684" y="5017379"/>
            <a:ext cx="7177278" cy="1876549"/>
            <a:chOff x="10615422" y="2133480"/>
            <a:chExt cx="7177278" cy="1876549"/>
          </a:xfrm>
        </p:grpSpPr>
        <p:sp>
          <p:nvSpPr>
            <p:cNvPr id="29" name="TextBox 14">
              <a:extLst>
                <a:ext uri="{FF2B5EF4-FFF2-40B4-BE49-F238E27FC236}">
                  <a16:creationId xmlns:a16="http://schemas.microsoft.com/office/drawing/2014/main" id="{1205F37E-AAF9-7037-B7B7-94504E6F815B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회원가입 폼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30" name="TextBox 15">
              <a:extLst>
                <a:ext uri="{FF2B5EF4-FFF2-40B4-BE49-F238E27FC236}">
                  <a16:creationId xmlns:a16="http://schemas.microsoft.com/office/drawing/2014/main" id="{0A4C6E72-39D7-568D-C56A-DD98061409BB}"/>
                </a:ext>
              </a:extLst>
            </p:cNvPr>
            <p:cNvSpPr txBox="1"/>
            <p:nvPr/>
          </p:nvSpPr>
          <p:spPr>
            <a:xfrm>
              <a:off x="11197112" y="2651027"/>
              <a:ext cx="6595588" cy="135900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이메일</a:t>
              </a:r>
              <a:r>
                <a:rPr lang="en-US" altLang="ko-KR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 / </a:t>
              </a: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이메일 인증</a:t>
              </a:r>
              <a:r>
                <a:rPr lang="en-US" altLang="ko-KR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: </a:t>
              </a: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이메일 입력 후 인증코드 입력 </a:t>
              </a:r>
              <a:endParaRPr lang="en-US" altLang="ko-KR" sz="1900" spc="-100" dirty="0">
                <a:solidFill>
                  <a:srgbClr val="000000"/>
                </a:solidFill>
                <a:latin typeface="THELuxGoR"/>
                <a:ea typeface="THELuxGoR"/>
              </a:endParaRPr>
            </a:p>
            <a:p>
              <a:pPr lvl="0" algn="l"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</a:rPr>
                <a:t>비밀번호</a:t>
              </a:r>
              <a:r>
                <a:rPr lang="en-US" altLang="ko-KR" sz="1900" spc="-100" dirty="0">
                  <a:solidFill>
                    <a:srgbClr val="000000"/>
                  </a:solidFill>
                  <a:latin typeface="THELuxGoR"/>
                </a:rPr>
                <a:t>: </a:t>
              </a: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</a:rPr>
                <a:t>조건 충족 필요</a:t>
              </a:r>
              <a:r>
                <a:rPr lang="en-US" altLang="ko-KR" sz="1900" spc="-100" dirty="0">
                  <a:solidFill>
                    <a:srgbClr val="000000"/>
                  </a:solidFill>
                  <a:latin typeface="THELuxGoR"/>
                </a:rPr>
                <a:t>, </a:t>
              </a: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</a:rPr>
                <a:t>비밀번호 확인</a:t>
              </a:r>
              <a:endParaRPr lang="en-US" altLang="ko-KR" sz="1900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28C3A23-8E33-BB14-8BC5-6F4D6CF273AB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2157389" y="4867049"/>
            <a:ext cx="2567011" cy="73365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직사각형 37"/>
          <p:cNvSpPr/>
          <p:nvPr/>
        </p:nvSpPr>
        <p:spPr>
          <a:xfrm>
            <a:off x="2157389" y="5601584"/>
            <a:ext cx="2567011" cy="28286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오른쪽 화살표 8"/>
          <p:cNvSpPr/>
          <p:nvPr/>
        </p:nvSpPr>
        <p:spPr>
          <a:xfrm>
            <a:off x="6111601" y="4803259"/>
            <a:ext cx="885730" cy="688562"/>
          </a:xfrm>
          <a:prstGeom prst="rightArrow">
            <a:avLst/>
          </a:prstGeom>
          <a:solidFill>
            <a:srgbClr val="3AC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051476" y="2492446"/>
            <a:ext cx="4542954" cy="465540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F1B994-6238-196E-6ADE-12393BF77C8D}"/>
              </a:ext>
            </a:extLst>
          </p:cNvPr>
          <p:cNvSpPr/>
          <p:nvPr/>
        </p:nvSpPr>
        <p:spPr>
          <a:xfrm>
            <a:off x="6727563" y="2346361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EF18986-2515-E86C-045D-B7B09AABA189}"/>
              </a:ext>
            </a:extLst>
          </p:cNvPr>
          <p:cNvSpPr/>
          <p:nvPr/>
        </p:nvSpPr>
        <p:spPr>
          <a:xfrm>
            <a:off x="1843151" y="5491821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CB81EFD-924D-6A75-B533-625E47FD1769}"/>
              </a:ext>
            </a:extLst>
          </p:cNvPr>
          <p:cNvSpPr/>
          <p:nvPr/>
        </p:nvSpPr>
        <p:spPr>
          <a:xfrm>
            <a:off x="1828800" y="4759139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050D8-3431-2CA5-7D93-52CCA6C82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F8F37079-5057-735D-468D-4622438104AE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03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</p:spTree>
    <p:extLst>
      <p:ext uri="{BB962C8B-B14F-4D97-AF65-F5344CB8AC3E}">
        <p14:creationId xmlns:p14="http://schemas.microsoft.com/office/powerpoint/2010/main" val="263235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31FA3-221B-8071-ABAD-463F8F52B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E6A53ED-FB82-9148-9B40-15F41BB34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017" y="2071256"/>
            <a:ext cx="7652883" cy="713437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B1BE3D9-44C0-54F3-A55E-2309A1499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11D5576-F3A8-01A8-0A79-FC30579CA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19100"/>
            <a:ext cx="139700" cy="10414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162D901A-130C-9FBC-E520-0AC5AE8F9C7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17">
            <a:extLst>
              <a:ext uri="{FF2B5EF4-FFF2-40B4-BE49-F238E27FC236}">
                <a16:creationId xmlns:a16="http://schemas.microsoft.com/office/drawing/2014/main" id="{0BA89156-C8E0-2EE3-B576-401BB87D80E9}"/>
              </a:ext>
            </a:extLst>
          </p:cNvPr>
          <p:cNvSpPr txBox="1"/>
          <p:nvPr/>
        </p:nvSpPr>
        <p:spPr>
          <a:xfrm>
            <a:off x="685800" y="419100"/>
            <a:ext cx="37338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spc="-100" dirty="0" err="1">
                <a:solidFill>
                  <a:srgbClr val="000000"/>
                </a:solidFill>
                <a:latin typeface="Geologica Roman SemiBold"/>
              </a:rPr>
              <a:t>loginFind</a:t>
            </a:r>
            <a:endParaRPr lang="en-US" sz="4600" b="0" i="0" u="none" strike="noStrike" spc="-100" dirty="0">
              <a:solidFill>
                <a:srgbClr val="000000"/>
              </a:solidFill>
              <a:latin typeface="Geologica Roman SemiBold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886484FC-A405-C887-B056-425F5E6F4C30}"/>
              </a:ext>
            </a:extLst>
          </p:cNvPr>
          <p:cNvSpPr txBox="1"/>
          <p:nvPr/>
        </p:nvSpPr>
        <p:spPr>
          <a:xfrm>
            <a:off x="3581400" y="831850"/>
            <a:ext cx="4483985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595959"/>
                </a:solidFill>
                <a:ea typeface="THELuxGoM"/>
              </a:rPr>
              <a:t>아이디 </a:t>
            </a:r>
            <a:r>
              <a:rPr lang="en-US" altLang="ko-KR" sz="2400" b="0" i="0" u="none" strike="noStrike" spc="-100" dirty="0">
                <a:solidFill>
                  <a:srgbClr val="595959"/>
                </a:solidFill>
                <a:ea typeface="THELuxGoM"/>
              </a:rPr>
              <a:t>/ </a:t>
            </a:r>
            <a:r>
              <a:rPr lang="ko-KR" altLang="en-US" sz="2400" b="0" i="0" u="none" strike="noStrike" spc="-100" dirty="0">
                <a:solidFill>
                  <a:srgbClr val="595959"/>
                </a:solidFill>
                <a:ea typeface="THELuxGoM"/>
              </a:rPr>
              <a:t>비밀번호 찾기 페이지</a:t>
            </a:r>
            <a:endParaRPr lang="ko-KR" sz="2400" b="0" i="0" u="none" strike="noStrike" spc="-100" dirty="0">
              <a:solidFill>
                <a:srgbClr val="595959"/>
              </a:solidFill>
              <a:ea typeface="THELuxGoM"/>
            </a:endParaRP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B44BA057-3352-0E00-62D2-9A4E2EB67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26" name="TextBox 15">
            <a:extLst>
              <a:ext uri="{FF2B5EF4-FFF2-40B4-BE49-F238E27FC236}">
                <a16:creationId xmlns:a16="http://schemas.microsoft.com/office/drawing/2014/main" id="{3AC3DDE3-83A0-7F59-8A50-940AED5C013C}"/>
              </a:ext>
            </a:extLst>
          </p:cNvPr>
          <p:cNvSpPr txBox="1"/>
          <p:nvPr/>
        </p:nvSpPr>
        <p:spPr>
          <a:xfrm>
            <a:off x="17285224" y="8950122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 dirty="0">
                <a:solidFill>
                  <a:srgbClr val="FFFFFF"/>
                </a:solidFill>
                <a:latin typeface="THELuxGoB"/>
              </a:rPr>
              <a:t>05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3CF6205-E9BB-0584-AC0C-3116362A5AE1}"/>
              </a:ext>
            </a:extLst>
          </p:cNvPr>
          <p:cNvSpPr/>
          <p:nvPr/>
        </p:nvSpPr>
        <p:spPr>
          <a:xfrm>
            <a:off x="1919576" y="3238500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ADB6CD4-7ACA-6394-E801-E6EDE9EE9064}"/>
              </a:ext>
            </a:extLst>
          </p:cNvPr>
          <p:cNvSpPr/>
          <p:nvPr/>
        </p:nvSpPr>
        <p:spPr>
          <a:xfrm>
            <a:off x="6837139" y="6544302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31A1CA6A-8AB5-9796-3BC9-A020F7356193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04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EC1081-ACB9-F880-C4B1-091206B0D5AC}"/>
              </a:ext>
            </a:extLst>
          </p:cNvPr>
          <p:cNvGrpSpPr/>
          <p:nvPr/>
        </p:nvGrpSpPr>
        <p:grpSpPr>
          <a:xfrm>
            <a:off x="10043922" y="3672078"/>
            <a:ext cx="7177278" cy="1130997"/>
            <a:chOff x="10615422" y="2133480"/>
            <a:chExt cx="7177278" cy="1130997"/>
          </a:xfrm>
        </p:grpSpPr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1EF903EC-8DC1-CB8D-A6EC-7A49C4336FC1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700" b="1" dirty="0">
                  <a:latin typeface="+mj-lt"/>
                </a:rPr>
                <a:t>인증코드 발송</a:t>
              </a:r>
            </a:p>
          </p:txBody>
        </p:sp>
        <p:sp>
          <p:nvSpPr>
            <p:cNvPr id="40" name="TextBox 15">
              <a:extLst>
                <a:ext uri="{FF2B5EF4-FFF2-40B4-BE49-F238E27FC236}">
                  <a16:creationId xmlns:a16="http://schemas.microsoft.com/office/drawing/2014/main" id="{1A510DBE-BDB1-7A84-BC26-689D2E4F888F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1" spc="-100" dirty="0">
                  <a:solidFill>
                    <a:srgbClr val="000000"/>
                  </a:solidFill>
                  <a:latin typeface="+mn-ea"/>
                </a:rPr>
                <a:t>클릭 시 이메일로 인증 코드 발송  </a:t>
              </a:r>
              <a:endParaRPr lang="en-US" sz="1901" spc="-1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20588EB-5E77-F0D8-B33D-E081D073D50E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7A34C10-F0A0-AF88-E564-2B455510D9D0}"/>
              </a:ext>
            </a:extLst>
          </p:cNvPr>
          <p:cNvGrpSpPr/>
          <p:nvPr/>
        </p:nvGrpSpPr>
        <p:grpSpPr>
          <a:xfrm>
            <a:off x="10043922" y="2474919"/>
            <a:ext cx="7177278" cy="1130997"/>
            <a:chOff x="10615422" y="2133480"/>
            <a:chExt cx="7177278" cy="1130997"/>
          </a:xfrm>
        </p:grpSpPr>
        <p:sp>
          <p:nvSpPr>
            <p:cNvPr id="43" name="TextBox 14">
              <a:extLst>
                <a:ext uri="{FF2B5EF4-FFF2-40B4-BE49-F238E27FC236}">
                  <a16:creationId xmlns:a16="http://schemas.microsoft.com/office/drawing/2014/main" id="{57987970-F218-09F0-FBC1-0DBCAEADF766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599" b="1" spc="-100" dirty="0">
                  <a:solidFill>
                    <a:srgbClr val="000000"/>
                  </a:solidFill>
                  <a:latin typeface="+mn-ea"/>
                </a:rPr>
                <a:t>아이디 </a:t>
              </a:r>
              <a:r>
                <a:rPr lang="en-US" altLang="ko-KR" sz="2599" b="1" spc="-100" dirty="0">
                  <a:solidFill>
                    <a:srgbClr val="000000"/>
                  </a:solidFill>
                  <a:latin typeface="+mn-ea"/>
                </a:rPr>
                <a:t>/ </a:t>
              </a:r>
              <a:r>
                <a:rPr lang="ko-KR" altLang="en-US" sz="2599" b="1" spc="-100" dirty="0">
                  <a:solidFill>
                    <a:srgbClr val="000000"/>
                  </a:solidFill>
                  <a:latin typeface="+mn-ea"/>
                </a:rPr>
                <a:t>비밀번호 찾기</a:t>
              </a:r>
            </a:p>
          </p:txBody>
        </p:sp>
        <p:sp>
          <p:nvSpPr>
            <p:cNvPr id="44" name="TextBox 15">
              <a:extLst>
                <a:ext uri="{FF2B5EF4-FFF2-40B4-BE49-F238E27FC236}">
                  <a16:creationId xmlns:a16="http://schemas.microsoft.com/office/drawing/2014/main" id="{DB59C8AC-31DF-4D3C-B330-4D7ACAC77861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1" spc="-100" dirty="0">
                  <a:solidFill>
                    <a:srgbClr val="000000"/>
                  </a:solidFill>
                  <a:latin typeface="+mj-lt"/>
                </a:rPr>
                <a:t>클릭 시 색상 변경</a:t>
              </a:r>
              <a:endParaRPr lang="en-US" sz="1901" spc="-1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215FE58-7B77-5289-3861-2FA62F30C44D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1491911-5222-4C9A-C841-932D0CED1779}"/>
              </a:ext>
            </a:extLst>
          </p:cNvPr>
          <p:cNvGrpSpPr/>
          <p:nvPr/>
        </p:nvGrpSpPr>
        <p:grpSpPr>
          <a:xfrm>
            <a:off x="10043922" y="4869237"/>
            <a:ext cx="7177278" cy="1266848"/>
            <a:chOff x="10615422" y="2133480"/>
            <a:chExt cx="7177278" cy="1266848"/>
          </a:xfrm>
        </p:grpSpPr>
        <p:sp>
          <p:nvSpPr>
            <p:cNvPr id="47" name="TextBox 14">
              <a:extLst>
                <a:ext uri="{FF2B5EF4-FFF2-40B4-BE49-F238E27FC236}">
                  <a16:creationId xmlns:a16="http://schemas.microsoft.com/office/drawing/2014/main" id="{0CC73ACA-3493-0989-096C-BB4CC1267C49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599" b="1" spc="-100" dirty="0">
                  <a:solidFill>
                    <a:srgbClr val="000000"/>
                  </a:solidFill>
                  <a:latin typeface="+mn-ea"/>
                </a:rPr>
                <a:t>오류 메시지</a:t>
              </a:r>
            </a:p>
          </p:txBody>
        </p:sp>
        <p:sp>
          <p:nvSpPr>
            <p:cNvPr id="52" name="TextBox 15">
              <a:extLst>
                <a:ext uri="{FF2B5EF4-FFF2-40B4-BE49-F238E27FC236}">
                  <a16:creationId xmlns:a16="http://schemas.microsoft.com/office/drawing/2014/main" id="{0CC0BA17-EB2F-A744-7D91-45DAFA07D078}"/>
                </a:ext>
              </a:extLst>
            </p:cNvPr>
            <p:cNvSpPr txBox="1"/>
            <p:nvPr/>
          </p:nvSpPr>
          <p:spPr>
            <a:xfrm>
              <a:off x="11197112" y="2651028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150000"/>
                </a:lnSpc>
                <a:spcBef>
                  <a:spcPts val="5"/>
                </a:spcBef>
              </a:pPr>
              <a:endParaRPr lang="en-US" sz="1901" spc="-1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1A3AF4A2-685E-949C-86C5-3E283FE84A10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4473C67A-4E78-7102-28BC-E9867E93B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034" y="7567835"/>
            <a:ext cx="3750466" cy="22365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AD5C63F8-50DB-700E-9073-7F5D3DC451E6}"/>
              </a:ext>
            </a:extLst>
          </p:cNvPr>
          <p:cNvSpPr/>
          <p:nvPr/>
        </p:nvSpPr>
        <p:spPr>
          <a:xfrm>
            <a:off x="6654217" y="7370958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FD90288-D292-8358-CACC-D6353BCC660D}"/>
              </a:ext>
            </a:extLst>
          </p:cNvPr>
          <p:cNvSpPr/>
          <p:nvPr/>
        </p:nvSpPr>
        <p:spPr>
          <a:xfrm>
            <a:off x="4114800" y="7658100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9" name="TextBox 15">
            <a:extLst>
              <a:ext uri="{FF2B5EF4-FFF2-40B4-BE49-F238E27FC236}">
                <a16:creationId xmlns:a16="http://schemas.microsoft.com/office/drawing/2014/main" id="{1077BA7F-469E-E7B7-195A-D70676FA4B39}"/>
              </a:ext>
            </a:extLst>
          </p:cNvPr>
          <p:cNvSpPr txBox="1"/>
          <p:nvPr/>
        </p:nvSpPr>
        <p:spPr>
          <a:xfrm>
            <a:off x="10676412" y="5361144"/>
            <a:ext cx="6595588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altLang="en-US" sz="1901" spc="-100" dirty="0">
                <a:solidFill>
                  <a:srgbClr val="000000"/>
                </a:solidFill>
                <a:latin typeface="+mn-ea"/>
              </a:rPr>
              <a:t>인증코드 오류 시 표시 화면</a:t>
            </a:r>
            <a:endParaRPr lang="en-US" sz="1901" spc="-1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B48A191-C04A-1EE6-714E-DC21EA3A3059}"/>
              </a:ext>
            </a:extLst>
          </p:cNvPr>
          <p:cNvGrpSpPr/>
          <p:nvPr/>
        </p:nvGrpSpPr>
        <p:grpSpPr>
          <a:xfrm>
            <a:off x="10107422" y="6127667"/>
            <a:ext cx="7177278" cy="1266848"/>
            <a:chOff x="10615422" y="2133480"/>
            <a:chExt cx="7177278" cy="1266848"/>
          </a:xfrm>
        </p:grpSpPr>
        <p:sp>
          <p:nvSpPr>
            <p:cNvPr id="61" name="TextBox 14">
              <a:extLst>
                <a:ext uri="{FF2B5EF4-FFF2-40B4-BE49-F238E27FC236}">
                  <a16:creationId xmlns:a16="http://schemas.microsoft.com/office/drawing/2014/main" id="{210D1AB7-05DE-586B-91CB-54FCFE9348E4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599" b="1" spc="-100" dirty="0">
                  <a:solidFill>
                    <a:srgbClr val="000000"/>
                  </a:solidFill>
                  <a:latin typeface="+mn-ea"/>
                </a:rPr>
                <a:t>아이디 </a:t>
              </a:r>
              <a:r>
                <a:rPr lang="en-US" altLang="ko-KR" sz="2599" b="1" spc="-100" dirty="0">
                  <a:solidFill>
                    <a:srgbClr val="000000"/>
                  </a:solidFill>
                  <a:latin typeface="+mn-ea"/>
                </a:rPr>
                <a:t>/ </a:t>
              </a:r>
              <a:r>
                <a:rPr lang="ko-KR" altLang="en-US" sz="2599" b="1" spc="-100" dirty="0">
                  <a:solidFill>
                    <a:srgbClr val="000000"/>
                  </a:solidFill>
                  <a:latin typeface="+mn-ea"/>
                </a:rPr>
                <a:t>비밀번호 찾기 버튼</a:t>
              </a:r>
            </a:p>
          </p:txBody>
        </p:sp>
        <p:sp>
          <p:nvSpPr>
            <p:cNvPr id="62" name="TextBox 15">
              <a:extLst>
                <a:ext uri="{FF2B5EF4-FFF2-40B4-BE49-F238E27FC236}">
                  <a16:creationId xmlns:a16="http://schemas.microsoft.com/office/drawing/2014/main" id="{9B268BE5-F06A-483A-F4D4-FA7B3061995F}"/>
                </a:ext>
              </a:extLst>
            </p:cNvPr>
            <p:cNvSpPr txBox="1"/>
            <p:nvPr/>
          </p:nvSpPr>
          <p:spPr>
            <a:xfrm>
              <a:off x="11197112" y="2651028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150000"/>
                </a:lnSpc>
                <a:spcBef>
                  <a:spcPts val="5"/>
                </a:spcBef>
              </a:pPr>
              <a:endParaRPr lang="en-US" sz="1901" spc="-1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829CDD6-0AB4-6CF0-AF27-031DB72B704D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8673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09F1B-40D1-44A4-D04F-61A1BFD43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083192DA-5E41-25B9-5AAF-823083599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08666"/>
            <a:ext cx="10401300" cy="717644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8F99B5E-A591-8537-FC49-45EA45DEB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893AA5D-5858-F87A-C219-67F76FFF6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19100"/>
            <a:ext cx="139700" cy="10414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C4CA053F-7B57-D70A-A810-2243811E33D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" name="TextBox 17">
            <a:extLst>
              <a:ext uri="{FF2B5EF4-FFF2-40B4-BE49-F238E27FC236}">
                <a16:creationId xmlns:a16="http://schemas.microsoft.com/office/drawing/2014/main" id="{BF590710-2ED9-5F73-9E6E-5D3C03D3C64C}"/>
              </a:ext>
            </a:extLst>
          </p:cNvPr>
          <p:cNvSpPr txBox="1"/>
          <p:nvPr/>
        </p:nvSpPr>
        <p:spPr>
          <a:xfrm>
            <a:off x="6438899" y="839281"/>
            <a:ext cx="11885624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595959"/>
                </a:solidFill>
                <a:ea typeface="THELuxGoM"/>
              </a:rPr>
              <a:t>프로필 및 관심 분야 설정 페이지 </a:t>
            </a:r>
            <a:r>
              <a:rPr lang="en-US" altLang="ko-KR" sz="2400" b="0" i="0" u="none" strike="noStrike" spc="-100" dirty="0">
                <a:solidFill>
                  <a:srgbClr val="595959"/>
                </a:solidFill>
                <a:ea typeface="THELuxGoM"/>
              </a:rPr>
              <a:t>/ </a:t>
            </a:r>
            <a:r>
              <a:rPr lang="ko-KR" altLang="en-US" sz="2400" b="0" i="0" u="none" strike="noStrike" spc="-100" dirty="0">
                <a:solidFill>
                  <a:srgbClr val="595959"/>
                </a:solidFill>
                <a:ea typeface="THELuxGoM"/>
              </a:rPr>
              <a:t>회원가입 후 첫 로그인을 하면 출력됨</a:t>
            </a:r>
            <a:endParaRPr lang="ko-KR" sz="2400" b="0" i="0" u="none" strike="noStrike" spc="-100" dirty="0">
              <a:solidFill>
                <a:srgbClr val="595959"/>
              </a:solidFill>
              <a:ea typeface="THELuxGoM"/>
            </a:endParaRPr>
          </a:p>
        </p:txBody>
      </p:sp>
      <p:sp>
        <p:nvSpPr>
          <p:cNvPr id="87" name="TextBox 15">
            <a:extLst>
              <a:ext uri="{FF2B5EF4-FFF2-40B4-BE49-F238E27FC236}">
                <a16:creationId xmlns:a16="http://schemas.microsoft.com/office/drawing/2014/main" id="{19CF2BB6-9956-CA4C-BA72-052EFC6D499A}"/>
              </a:ext>
            </a:extLst>
          </p:cNvPr>
          <p:cNvSpPr txBox="1"/>
          <p:nvPr/>
        </p:nvSpPr>
        <p:spPr>
          <a:xfrm>
            <a:off x="17272000" y="8951338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 dirty="0">
                <a:solidFill>
                  <a:srgbClr val="FFFFFF"/>
                </a:solidFill>
                <a:latin typeface="THELuxGoB"/>
              </a:rPr>
              <a:t>05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CCEB9B5-A03B-EFC3-C790-7B61738C80D6}"/>
              </a:ext>
            </a:extLst>
          </p:cNvPr>
          <p:cNvSpPr/>
          <p:nvPr/>
        </p:nvSpPr>
        <p:spPr>
          <a:xfrm>
            <a:off x="3886200" y="4966452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4B22A6F-5307-9693-84EF-EAC28D14CA84}"/>
              </a:ext>
            </a:extLst>
          </p:cNvPr>
          <p:cNvSpPr/>
          <p:nvPr/>
        </p:nvSpPr>
        <p:spPr>
          <a:xfrm>
            <a:off x="3886200" y="5650288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30588022-8774-64C0-EA72-1DB0AD3E2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26" name="TextBox 15">
            <a:extLst>
              <a:ext uri="{FF2B5EF4-FFF2-40B4-BE49-F238E27FC236}">
                <a16:creationId xmlns:a16="http://schemas.microsoft.com/office/drawing/2014/main" id="{145A3EBC-6261-87FE-F30E-0EAC71E66041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05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797C221-4589-33EB-DF76-AC85DA35AECB}"/>
              </a:ext>
            </a:extLst>
          </p:cNvPr>
          <p:cNvGrpSpPr/>
          <p:nvPr/>
        </p:nvGrpSpPr>
        <p:grpSpPr>
          <a:xfrm>
            <a:off x="11689461" y="3822379"/>
            <a:ext cx="7177278" cy="1433972"/>
            <a:chOff x="10615422" y="2133480"/>
            <a:chExt cx="7177278" cy="1433972"/>
          </a:xfrm>
        </p:grpSpPr>
        <p:sp>
          <p:nvSpPr>
            <p:cNvPr id="33" name="TextBox 14">
              <a:extLst>
                <a:ext uri="{FF2B5EF4-FFF2-40B4-BE49-F238E27FC236}">
                  <a16:creationId xmlns:a16="http://schemas.microsoft.com/office/drawing/2014/main" id="{82CE8C67-F312-E098-0E41-BFEF148611F3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700" b="1" dirty="0">
                  <a:latin typeface="+mj-lt"/>
                </a:rPr>
                <a:t>카테고리 등록</a:t>
              </a:r>
            </a:p>
          </p:txBody>
        </p: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7740CA1-48D5-386F-94FF-FDA06367DFDA}"/>
                </a:ext>
              </a:extLst>
            </p:cNvPr>
            <p:cNvSpPr txBox="1"/>
            <p:nvPr/>
          </p:nvSpPr>
          <p:spPr>
            <a:xfrm>
              <a:off x="11197112" y="2818152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1" spc="-100" dirty="0">
                  <a:solidFill>
                    <a:srgbClr val="000000"/>
                  </a:solidFill>
                  <a:latin typeface="+mn-ea"/>
                </a:rPr>
                <a:t>검색 가능</a:t>
              </a:r>
              <a:br>
                <a:rPr lang="en-US" altLang="ko-KR" sz="1901" spc="-100" dirty="0">
                  <a:solidFill>
                    <a:srgbClr val="000000"/>
                  </a:solidFill>
                  <a:latin typeface="+mn-ea"/>
                </a:rPr>
              </a:br>
              <a:r>
                <a:rPr lang="ko-KR" altLang="en-US" sz="1901" spc="-100" dirty="0">
                  <a:solidFill>
                    <a:srgbClr val="000000"/>
                  </a:solidFill>
                  <a:latin typeface="+mn-ea"/>
                </a:rPr>
                <a:t>선택 시 색상 변화</a:t>
              </a:r>
              <a:r>
                <a:rPr lang="en-US" altLang="ko-KR" sz="1901" spc="-100" dirty="0">
                  <a:solidFill>
                    <a:srgbClr val="000000"/>
                  </a:solidFill>
                  <a:latin typeface="+mn-ea"/>
                </a:rPr>
                <a:t> &amp;</a:t>
              </a:r>
              <a:r>
                <a:rPr lang="en-US" sz="1901" spc="-100" dirty="0">
                  <a:solidFill>
                    <a:srgbClr val="000000"/>
                  </a:solidFill>
                  <a:latin typeface="+mn-ea"/>
                </a:rPr>
                <a:t>          </a:t>
              </a:r>
              <a:r>
                <a:rPr lang="ko-KR" altLang="en-US" sz="1901" spc="-100" dirty="0">
                  <a:solidFill>
                    <a:srgbClr val="000000"/>
                  </a:solidFill>
                  <a:latin typeface="+mn-ea"/>
                </a:rPr>
                <a:t>에 추가 </a:t>
              </a:r>
              <a:endParaRPr lang="en-US" sz="1901" spc="-1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744F2017-0502-B44E-9652-A26EFD1A9EDD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B709555-67F9-5430-A269-76B318A6B36C}"/>
              </a:ext>
            </a:extLst>
          </p:cNvPr>
          <p:cNvGrpSpPr/>
          <p:nvPr/>
        </p:nvGrpSpPr>
        <p:grpSpPr>
          <a:xfrm>
            <a:off x="11689461" y="2625220"/>
            <a:ext cx="7177278" cy="1130997"/>
            <a:chOff x="10615422" y="2133480"/>
            <a:chExt cx="7177278" cy="1130997"/>
          </a:xfrm>
        </p:grpSpPr>
        <p:sp>
          <p:nvSpPr>
            <p:cNvPr id="37" name="TextBox 14">
              <a:extLst>
                <a:ext uri="{FF2B5EF4-FFF2-40B4-BE49-F238E27FC236}">
                  <a16:creationId xmlns:a16="http://schemas.microsoft.com/office/drawing/2014/main" id="{B095F70E-4C2E-6B15-03B8-5F94EB3451FE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599" b="1" spc="-100" dirty="0">
                  <a:solidFill>
                    <a:srgbClr val="000000"/>
                  </a:solidFill>
                  <a:latin typeface="+mn-ea"/>
                </a:rPr>
                <a:t>프로필 사진 설정</a:t>
              </a:r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B6C19AF8-AA56-ED71-2FA7-3FFC6C4F2B92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1" spc="-100" dirty="0">
                  <a:solidFill>
                    <a:srgbClr val="000000"/>
                  </a:solidFill>
                  <a:latin typeface="+mj-lt"/>
                </a:rPr>
                <a:t>클릭 시 프로필 사진 지정 가능</a:t>
              </a:r>
              <a:endParaRPr lang="en-US" sz="1901" spc="-1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EF6E322-1BDA-5125-0D8F-175427B3BE34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15DB1D-DA66-87D2-7815-E562DE80A5CF}"/>
              </a:ext>
            </a:extLst>
          </p:cNvPr>
          <p:cNvSpPr/>
          <p:nvPr/>
        </p:nvSpPr>
        <p:spPr>
          <a:xfrm>
            <a:off x="5157978" y="3083409"/>
            <a:ext cx="1547622" cy="141321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4734D6F-5DD1-7D96-5979-8BC4FBF3A847}"/>
              </a:ext>
            </a:extLst>
          </p:cNvPr>
          <p:cNvSpPr/>
          <p:nvPr/>
        </p:nvSpPr>
        <p:spPr>
          <a:xfrm>
            <a:off x="4941189" y="2857187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C1D31B3-4876-A402-5E2D-443870838D56}"/>
              </a:ext>
            </a:extLst>
          </p:cNvPr>
          <p:cNvSpPr/>
          <p:nvPr/>
        </p:nvSpPr>
        <p:spPr>
          <a:xfrm>
            <a:off x="4370578" y="5216710"/>
            <a:ext cx="3097022" cy="43357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A52D260-41D4-995B-1D78-CB04C2DBB0B6}"/>
              </a:ext>
            </a:extLst>
          </p:cNvPr>
          <p:cNvSpPr/>
          <p:nvPr/>
        </p:nvSpPr>
        <p:spPr>
          <a:xfrm>
            <a:off x="14401800" y="4881701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2DBA13BA-C207-B197-F97A-0B678480C9FE}"/>
              </a:ext>
            </a:extLst>
          </p:cNvPr>
          <p:cNvSpPr txBox="1"/>
          <p:nvPr/>
        </p:nvSpPr>
        <p:spPr>
          <a:xfrm>
            <a:off x="685800" y="419100"/>
            <a:ext cx="61722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spc="-100" dirty="0" err="1">
                <a:solidFill>
                  <a:srgbClr val="000000"/>
                </a:solidFill>
                <a:latin typeface="Geologica Roman SemiBold"/>
              </a:rPr>
              <a:t>selectCategoryForm</a:t>
            </a:r>
            <a:endParaRPr lang="en-US" sz="4600" b="0" i="0" u="none" strike="noStrike" spc="-100" dirty="0">
              <a:solidFill>
                <a:srgbClr val="000000"/>
              </a:solidFill>
              <a:latin typeface="Geologica Roman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84499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D0182-D7B4-62C4-3955-DA058C603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C75D46-7746-3919-0957-6631CD873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A62286A-27C6-A935-F33A-C0C23BDBE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19100"/>
            <a:ext cx="139700" cy="104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6583686-3443-07A4-F5A6-2B170E2AB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0CA20529-4560-14CD-4797-C1A7BEE1CA6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17">
            <a:extLst>
              <a:ext uri="{FF2B5EF4-FFF2-40B4-BE49-F238E27FC236}">
                <a16:creationId xmlns:a16="http://schemas.microsoft.com/office/drawing/2014/main" id="{2E5B3454-427E-EF09-5644-5049EF40FE72}"/>
              </a:ext>
            </a:extLst>
          </p:cNvPr>
          <p:cNvSpPr txBox="1"/>
          <p:nvPr/>
        </p:nvSpPr>
        <p:spPr>
          <a:xfrm>
            <a:off x="685800" y="298450"/>
            <a:ext cx="48641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 spc="-100" dirty="0" err="1">
                <a:solidFill>
                  <a:srgbClr val="000000"/>
                </a:solidFill>
                <a:latin typeface="Geologica Roman SemiBold"/>
              </a:rPr>
              <a:t>lectureViewer</a:t>
            </a:r>
            <a:endParaRPr lang="en-US" sz="4600" b="0" i="0" u="none" strike="noStrike" spc="-100" dirty="0">
              <a:solidFill>
                <a:srgbClr val="000000"/>
              </a:solidFill>
              <a:latin typeface="Geologica Roman SemiBold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C8D10153-80A9-D41F-99A5-84234C4EB391}"/>
              </a:ext>
            </a:extLst>
          </p:cNvPr>
          <p:cNvSpPr txBox="1"/>
          <p:nvPr/>
        </p:nvSpPr>
        <p:spPr>
          <a:xfrm>
            <a:off x="5549900" y="430219"/>
            <a:ext cx="12738099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595959"/>
                </a:solidFill>
                <a:ea typeface="THELuxGoM"/>
              </a:rPr>
              <a:t>LMS</a:t>
            </a:r>
            <a:r>
              <a:rPr lang="ko-KR" altLang="en-US" sz="2400" b="0" i="0" u="none" strike="noStrike" spc="-100" dirty="0">
                <a:solidFill>
                  <a:srgbClr val="595959"/>
                </a:solidFill>
                <a:ea typeface="THELuxGoM"/>
              </a:rPr>
              <a:t> 초기 페이지</a:t>
            </a:r>
            <a:endParaRPr lang="ko-KR" sz="2400" b="0" i="0" u="none" strike="noStrike" spc="-100" dirty="0">
              <a:solidFill>
                <a:srgbClr val="595959"/>
              </a:solidFill>
              <a:ea typeface="THELuxGoM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5C6145B-D3B5-8AD1-94AA-F82DA0835EA2}"/>
              </a:ext>
            </a:extLst>
          </p:cNvPr>
          <p:cNvGrpSpPr/>
          <p:nvPr/>
        </p:nvGrpSpPr>
        <p:grpSpPr>
          <a:xfrm>
            <a:off x="10571690" y="8127303"/>
            <a:ext cx="7177278" cy="1130997"/>
            <a:chOff x="10615422" y="2133480"/>
            <a:chExt cx="7177278" cy="1130997"/>
          </a:xfrm>
        </p:grpSpPr>
        <p:sp>
          <p:nvSpPr>
            <p:cNvPr id="12" name="TextBox 14">
              <a:extLst>
                <a:ext uri="{FF2B5EF4-FFF2-40B4-BE49-F238E27FC236}">
                  <a16:creationId xmlns:a16="http://schemas.microsoft.com/office/drawing/2014/main" id="{B54772AA-1E2C-C6CB-DC7A-1C101456E56D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강좌 목록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13" name="TextBox 15">
              <a:extLst>
                <a:ext uri="{FF2B5EF4-FFF2-40B4-BE49-F238E27FC236}">
                  <a16:creationId xmlns:a16="http://schemas.microsoft.com/office/drawing/2014/main" id="{64F836CC-5908-D8C3-B91E-6247D534EAE9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강의 콘텐츠로 이동하는 페이지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82F5222-DC56-8BF4-F4FC-A47C273CBA0D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335B7AD-A2D4-F3FE-8141-F2318BBAD9A6}"/>
              </a:ext>
            </a:extLst>
          </p:cNvPr>
          <p:cNvGrpSpPr/>
          <p:nvPr/>
        </p:nvGrpSpPr>
        <p:grpSpPr>
          <a:xfrm>
            <a:off x="10571690" y="6676457"/>
            <a:ext cx="7177278" cy="1251277"/>
            <a:chOff x="10615422" y="2133480"/>
            <a:chExt cx="7177278" cy="1251277"/>
          </a:xfrm>
        </p:grpSpPr>
        <p:sp>
          <p:nvSpPr>
            <p:cNvPr id="68" name="TextBox 14">
              <a:extLst>
                <a:ext uri="{FF2B5EF4-FFF2-40B4-BE49-F238E27FC236}">
                  <a16:creationId xmlns:a16="http://schemas.microsoft.com/office/drawing/2014/main" id="{9F244057-391B-6F99-A86B-ACCA627A6EE0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강의 등록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69" name="TextBox 15">
              <a:extLst>
                <a:ext uri="{FF2B5EF4-FFF2-40B4-BE49-F238E27FC236}">
                  <a16:creationId xmlns:a16="http://schemas.microsoft.com/office/drawing/2014/main" id="{ABFD6A07-41E3-37A9-3905-974E9EA8D259}"/>
                </a:ext>
              </a:extLst>
            </p:cNvPr>
            <p:cNvSpPr txBox="1"/>
            <p:nvPr/>
          </p:nvSpPr>
          <p:spPr>
            <a:xfrm>
              <a:off x="11197112" y="2515176"/>
              <a:ext cx="6595588" cy="86958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강의 등록하기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ea typeface="THELuxGoR"/>
                </a:rPr>
                <a:t>:  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관리자에게 강의 승인 요청</a:t>
              </a:r>
              <a:endParaRPr lang="en-US" altLang="ko-KR" sz="1900" b="0" i="0" u="none" strike="noStrike" spc="-100" dirty="0">
                <a:solidFill>
                  <a:srgbClr val="000000"/>
                </a:solidFill>
                <a:ea typeface="THELuxGoR"/>
              </a:endParaRPr>
            </a:p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등록 </a:t>
              </a: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심사 중</a:t>
              </a:r>
              <a:r>
                <a:rPr lang="en-US" altLang="ko-KR" sz="1900" spc="-100" dirty="0">
                  <a:solidFill>
                    <a:srgbClr val="000000"/>
                  </a:solidFill>
                  <a:ea typeface="THELuxGoR"/>
                </a:rPr>
                <a:t> / </a:t>
              </a: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등록 완료 </a:t>
              </a:r>
              <a:r>
                <a:rPr lang="en-US" altLang="ko-KR" sz="1900" spc="-100" dirty="0">
                  <a:solidFill>
                    <a:srgbClr val="000000"/>
                  </a:solidFill>
                  <a:ea typeface="THELuxGoR"/>
                </a:rPr>
                <a:t>/ </a:t>
              </a: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등록 거부</a:t>
              </a:r>
              <a:r>
                <a:rPr lang="en-US" altLang="ko-KR" sz="1900" spc="-100" dirty="0">
                  <a:solidFill>
                    <a:srgbClr val="000000"/>
                  </a:solidFill>
                  <a:ea typeface="THELuxGoR"/>
                </a:rPr>
                <a:t>: </a:t>
              </a: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심사 상태</a:t>
              </a:r>
              <a:endParaRPr lang="en-US" altLang="ko-KR" sz="1900" b="0" i="0" u="none" strike="noStrike" spc="-100" dirty="0">
                <a:solidFill>
                  <a:srgbClr val="000000"/>
                </a:solidFill>
                <a:ea typeface="THELuxGoR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5FB2F850-5CD9-EA0A-7059-B547F68B3B5D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5436A87-76E8-D7BA-1B97-1BE4E3C65087}"/>
              </a:ext>
            </a:extLst>
          </p:cNvPr>
          <p:cNvGrpSpPr/>
          <p:nvPr/>
        </p:nvGrpSpPr>
        <p:grpSpPr>
          <a:xfrm>
            <a:off x="10586114" y="3328460"/>
            <a:ext cx="7177278" cy="1130997"/>
            <a:chOff x="10615422" y="2133480"/>
            <a:chExt cx="7177278" cy="1130997"/>
          </a:xfrm>
        </p:grpSpPr>
        <p:sp>
          <p:nvSpPr>
            <p:cNvPr id="72" name="TextBox 14">
              <a:extLst>
                <a:ext uri="{FF2B5EF4-FFF2-40B4-BE49-F238E27FC236}">
                  <a16:creationId xmlns:a16="http://schemas.microsoft.com/office/drawing/2014/main" id="{A4900E56-CD79-6FB1-4D0E-A7D7A3A67AC7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강좌 추가 페이지 이동 버튼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73" name="TextBox 15">
              <a:extLst>
                <a:ext uri="{FF2B5EF4-FFF2-40B4-BE49-F238E27FC236}">
                  <a16:creationId xmlns:a16="http://schemas.microsoft.com/office/drawing/2014/main" id="{4784B624-DDC1-70FC-C4D3-FFB7CB2407A3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지식 제공자에게만 보임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5747D51E-BE46-C6B7-E2B9-4C2909BD17F0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61A81BA-5528-8FAA-5275-2EE1C9CB2581}"/>
              </a:ext>
            </a:extLst>
          </p:cNvPr>
          <p:cNvGrpSpPr/>
          <p:nvPr/>
        </p:nvGrpSpPr>
        <p:grpSpPr>
          <a:xfrm>
            <a:off x="10586114" y="2131301"/>
            <a:ext cx="7177278" cy="1130997"/>
            <a:chOff x="10615422" y="2133480"/>
            <a:chExt cx="7177278" cy="1130997"/>
          </a:xfrm>
        </p:grpSpPr>
        <p:sp>
          <p:nvSpPr>
            <p:cNvPr id="76" name="TextBox 14">
              <a:extLst>
                <a:ext uri="{FF2B5EF4-FFF2-40B4-BE49-F238E27FC236}">
                  <a16:creationId xmlns:a16="http://schemas.microsoft.com/office/drawing/2014/main" id="{FB73D371-261C-A9A4-388E-E059C40A9BCE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지식 제공자 프로필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77" name="TextBox 15">
              <a:extLst>
                <a:ext uri="{FF2B5EF4-FFF2-40B4-BE49-F238E27FC236}">
                  <a16:creationId xmlns:a16="http://schemas.microsoft.com/office/drawing/2014/main" id="{1FD58D2D-E750-8A92-7426-36160F1FAC1D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 </a:t>
              </a: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자식 제공자 프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로필 이미지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ea typeface="THELuxGoR"/>
                </a:rPr>
                <a:t>,  </a:t>
              </a: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닉네임</a:t>
              </a:r>
              <a:r>
                <a:rPr lang="en-US" altLang="ko-KR" sz="1900" spc="-100" dirty="0">
                  <a:solidFill>
                    <a:srgbClr val="000000"/>
                  </a:solidFill>
                  <a:ea typeface="THELuxGoR"/>
                </a:rPr>
                <a:t>, </a:t>
              </a: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이메일 정보 확인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5C6D7308-6D50-BB0C-C2DF-39C0CCFAD118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7453125-6330-375D-AE11-15D54FAF791A}"/>
              </a:ext>
            </a:extLst>
          </p:cNvPr>
          <p:cNvGrpSpPr/>
          <p:nvPr/>
        </p:nvGrpSpPr>
        <p:grpSpPr>
          <a:xfrm>
            <a:off x="10586114" y="4525619"/>
            <a:ext cx="7177278" cy="1983188"/>
            <a:chOff x="10615422" y="2133480"/>
            <a:chExt cx="7177278" cy="1983188"/>
          </a:xfrm>
        </p:grpSpPr>
        <p:sp>
          <p:nvSpPr>
            <p:cNvPr id="80" name="TextBox 14">
              <a:extLst>
                <a:ext uri="{FF2B5EF4-FFF2-40B4-BE49-F238E27FC236}">
                  <a16:creationId xmlns:a16="http://schemas.microsoft.com/office/drawing/2014/main" id="{DFAADD42-BB9A-B76C-90FC-46907B6CFD67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사이드 메뉴 바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81" name="TextBox 15">
              <a:extLst>
                <a:ext uri="{FF2B5EF4-FFF2-40B4-BE49-F238E27FC236}">
                  <a16:creationId xmlns:a16="http://schemas.microsoft.com/office/drawing/2014/main" id="{EBF2BD17-62B5-2B66-58A6-9EB0A3766D20}"/>
                </a:ext>
              </a:extLst>
            </p:cNvPr>
            <p:cNvSpPr txBox="1"/>
            <p:nvPr/>
          </p:nvSpPr>
          <p:spPr>
            <a:xfrm>
              <a:off x="11197112" y="2651027"/>
              <a:ext cx="6595588" cy="146564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강의 소개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ea typeface="THELuxGoR"/>
                </a:rPr>
                <a:t>: 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강의 상세 정보 페이지 이동</a:t>
              </a:r>
              <a:endParaRPr lang="en-US" altLang="ko-KR" sz="1900" b="0" i="0" u="none" strike="noStrike" spc="-100" dirty="0">
                <a:solidFill>
                  <a:srgbClr val="000000"/>
                </a:solidFill>
                <a:ea typeface="THELuxGoR"/>
              </a:endParaRPr>
            </a:p>
            <a:p>
              <a:pPr lvl="0" algn="l"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자료실</a:t>
              </a:r>
              <a:r>
                <a:rPr lang="en-US" altLang="ko-KR" sz="1900" spc="-100" dirty="0">
                  <a:solidFill>
                    <a:srgbClr val="000000"/>
                  </a:solidFill>
                  <a:ea typeface="THELuxGoR"/>
                </a:rPr>
                <a:t>: </a:t>
              </a:r>
              <a:r>
                <a:rPr lang="ko-KR" altLang="en-US" sz="1900" spc="-100" dirty="0">
                  <a:solidFill>
                    <a:srgbClr val="000000"/>
                  </a:solidFill>
                  <a:ea typeface="THELuxGoR"/>
                </a:rPr>
                <a:t>강의 자료만 모아보는 페이지</a:t>
              </a:r>
              <a:endParaRPr lang="en-US" altLang="ko-KR" sz="1900" b="0" i="0" u="none" strike="noStrike" spc="-100" dirty="0">
                <a:solidFill>
                  <a:srgbClr val="000000"/>
                </a:solidFill>
                <a:ea typeface="THELuxGoR"/>
              </a:endParaRPr>
            </a:p>
            <a:p>
              <a:pPr lvl="0" algn="l"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latin typeface="THELuxGoR"/>
                </a:rPr>
                <a:t>강의 목록</a:t>
              </a:r>
              <a:r>
                <a:rPr lang="en-US" altLang="ko-KR" sz="1900" spc="-100" dirty="0">
                  <a:solidFill>
                    <a:srgbClr val="000000"/>
                  </a:solidFill>
                  <a:latin typeface="THELuxGoR"/>
                </a:rPr>
                <a:t>, </a:t>
              </a: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</a:rPr>
                <a:t>강의 후기</a:t>
              </a:r>
              <a:r>
                <a:rPr lang="en-US" altLang="ko-KR" sz="1900" spc="-100" dirty="0">
                  <a:solidFill>
                    <a:srgbClr val="000000"/>
                  </a:solidFill>
                  <a:latin typeface="THELuxGoR"/>
                </a:rPr>
                <a:t>: </a:t>
              </a: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</a:rPr>
                <a:t>강의 상세 정보 페이지로 이동</a:t>
              </a:r>
              <a:endParaRPr lang="en-US" altLang="ko-KR" sz="1900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03EB94E9-85E2-CF4B-5E91-D0A1AC5C8015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87" name="TextBox 15">
            <a:extLst>
              <a:ext uri="{FF2B5EF4-FFF2-40B4-BE49-F238E27FC236}">
                <a16:creationId xmlns:a16="http://schemas.microsoft.com/office/drawing/2014/main" id="{853373E5-9206-8BB9-5141-F909C8E416E3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06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8F8A8E4-4B5E-E8B4-EA24-9BAE103F1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445" y="1470451"/>
            <a:ext cx="8482755" cy="8518099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3714830" y="2855425"/>
            <a:ext cx="5200569" cy="64028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직사각형 35"/>
          <p:cNvSpPr/>
          <p:nvPr/>
        </p:nvSpPr>
        <p:spPr>
          <a:xfrm>
            <a:off x="1426967" y="2779239"/>
            <a:ext cx="1773434" cy="236426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직사각형 38"/>
          <p:cNvSpPr/>
          <p:nvPr/>
        </p:nvSpPr>
        <p:spPr>
          <a:xfrm>
            <a:off x="1439707" y="5143500"/>
            <a:ext cx="1773434" cy="62038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0" name="직사각형 39"/>
          <p:cNvSpPr/>
          <p:nvPr/>
        </p:nvSpPr>
        <p:spPr>
          <a:xfrm>
            <a:off x="1424467" y="5788796"/>
            <a:ext cx="1773434" cy="164070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직사각형 4"/>
          <p:cNvSpPr/>
          <p:nvPr/>
        </p:nvSpPr>
        <p:spPr>
          <a:xfrm>
            <a:off x="1295400" y="8816550"/>
            <a:ext cx="2230064" cy="746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424467" y="7407792"/>
            <a:ext cx="1773434" cy="156965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600F2FA-AECF-BE44-0866-5968BE0BE838}"/>
              </a:ext>
            </a:extLst>
          </p:cNvPr>
          <p:cNvSpPr/>
          <p:nvPr/>
        </p:nvSpPr>
        <p:spPr>
          <a:xfrm>
            <a:off x="1264245" y="7152955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6834723-1E9F-C92E-B9E6-D19EB5E267D5}"/>
              </a:ext>
            </a:extLst>
          </p:cNvPr>
          <p:cNvSpPr/>
          <p:nvPr/>
        </p:nvSpPr>
        <p:spPr>
          <a:xfrm>
            <a:off x="1205283" y="2638636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749BF10-FAF5-06DE-3A38-93D51857019D}"/>
              </a:ext>
            </a:extLst>
          </p:cNvPr>
          <p:cNvSpPr/>
          <p:nvPr/>
        </p:nvSpPr>
        <p:spPr>
          <a:xfrm>
            <a:off x="1264245" y="4983861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1CB25A0-6506-4B59-1EB8-40822BA723BB}"/>
              </a:ext>
            </a:extLst>
          </p:cNvPr>
          <p:cNvSpPr/>
          <p:nvPr/>
        </p:nvSpPr>
        <p:spPr>
          <a:xfrm>
            <a:off x="1264245" y="5763887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55CE29A-876C-312F-5394-C614C547D5F4}"/>
              </a:ext>
            </a:extLst>
          </p:cNvPr>
          <p:cNvSpPr/>
          <p:nvPr/>
        </p:nvSpPr>
        <p:spPr>
          <a:xfrm>
            <a:off x="3525464" y="2666383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54434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7B35-9A4E-983F-473C-15B7FE68E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B333301-2AF4-F925-75E1-F2C79D66D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742828"/>
            <a:ext cx="10298925" cy="772419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8B57D4-4A13-F519-FD2E-79F7B8EBD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AB22D0F-1EE3-F51E-D95B-046CAFC18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19100"/>
            <a:ext cx="139700" cy="104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9E4044F-C18E-E2CE-B212-3DF976842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DE6F8C5D-F9DF-99EB-6A7B-0BD8D7944E3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17">
            <a:extLst>
              <a:ext uri="{FF2B5EF4-FFF2-40B4-BE49-F238E27FC236}">
                <a16:creationId xmlns:a16="http://schemas.microsoft.com/office/drawing/2014/main" id="{C3C80134-EDAB-3708-9958-507ACC6CC95D}"/>
              </a:ext>
            </a:extLst>
          </p:cNvPr>
          <p:cNvSpPr txBox="1"/>
          <p:nvPr/>
        </p:nvSpPr>
        <p:spPr>
          <a:xfrm>
            <a:off x="685800" y="298450"/>
            <a:ext cx="4953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 spc="-100" dirty="0" err="1">
                <a:solidFill>
                  <a:srgbClr val="000000"/>
                </a:solidFill>
                <a:latin typeface="Geologica Roman SemiBold"/>
              </a:rPr>
              <a:t>MaterialsViewr</a:t>
            </a:r>
            <a:endParaRPr lang="en-US" sz="4600" b="0" i="0" u="none" strike="noStrike" spc="-100" dirty="0">
              <a:solidFill>
                <a:srgbClr val="000000"/>
              </a:solidFill>
              <a:latin typeface="Geologica Roman SemiBold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604C7536-BE4B-08F4-2191-3A46603C45A5}"/>
              </a:ext>
            </a:extLst>
          </p:cNvPr>
          <p:cNvSpPr txBox="1"/>
          <p:nvPr/>
        </p:nvSpPr>
        <p:spPr>
          <a:xfrm>
            <a:off x="4876800" y="430219"/>
            <a:ext cx="13411199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595959"/>
                </a:solidFill>
                <a:ea typeface="THELuxGoM"/>
              </a:rPr>
              <a:t>강의 자료 모아보기</a:t>
            </a:r>
            <a:endParaRPr lang="ko-KR" sz="2400" b="0" i="0" u="none" strike="noStrike" spc="-100" dirty="0">
              <a:solidFill>
                <a:srgbClr val="595959"/>
              </a:solidFill>
              <a:ea typeface="THELuxGoM"/>
            </a:endParaRPr>
          </a:p>
        </p:txBody>
      </p:sp>
      <p:sp>
        <p:nvSpPr>
          <p:cNvPr id="72" name="TextBox 14">
            <a:extLst>
              <a:ext uri="{FF2B5EF4-FFF2-40B4-BE49-F238E27FC236}">
                <a16:creationId xmlns:a16="http://schemas.microsoft.com/office/drawing/2014/main" id="{FC74929B-4A05-0E0E-C639-2D168394E45E}"/>
              </a:ext>
            </a:extLst>
          </p:cNvPr>
          <p:cNvSpPr txBox="1"/>
          <p:nvPr/>
        </p:nvSpPr>
        <p:spPr>
          <a:xfrm>
            <a:off x="12608834" y="4527633"/>
            <a:ext cx="4254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altLang="en-US" sz="2600" b="0" i="0" u="none" strike="noStrike" spc="-100" dirty="0">
                <a:solidFill>
                  <a:srgbClr val="000000"/>
                </a:solidFill>
                <a:ea typeface="THELuxGoB"/>
              </a:rPr>
              <a:t>자료 목록</a:t>
            </a:r>
            <a:endParaRPr lang="ko-KR" sz="2600" b="0" i="0" u="none" strike="noStrike" spc="-100" dirty="0">
              <a:solidFill>
                <a:srgbClr val="000000"/>
              </a:solidFill>
              <a:ea typeface="THELuxGoB"/>
            </a:endParaRPr>
          </a:p>
        </p:txBody>
      </p:sp>
      <p:sp>
        <p:nvSpPr>
          <p:cNvPr id="73" name="TextBox 15">
            <a:extLst>
              <a:ext uri="{FF2B5EF4-FFF2-40B4-BE49-F238E27FC236}">
                <a16:creationId xmlns:a16="http://schemas.microsoft.com/office/drawing/2014/main" id="{91FECE26-0EDE-9C62-DC59-15D2B2C5645C}"/>
              </a:ext>
            </a:extLst>
          </p:cNvPr>
          <p:cNvSpPr txBox="1"/>
          <p:nvPr/>
        </p:nvSpPr>
        <p:spPr>
          <a:xfrm>
            <a:off x="12608834" y="4909330"/>
            <a:ext cx="6595588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altLang="en-US" sz="1900" spc="-100" dirty="0">
                <a:solidFill>
                  <a:srgbClr val="000000"/>
                </a:solidFill>
                <a:latin typeface="THELuxGoR"/>
                <a:ea typeface="THELuxGoR"/>
              </a:rPr>
              <a:t>자료 클릭 시 다운로드</a:t>
            </a:r>
            <a:endParaRPr lang="en-US" sz="1900" b="0" i="0" u="none" strike="noStrike" spc="-100" dirty="0">
              <a:solidFill>
                <a:srgbClr val="000000"/>
              </a:solidFill>
              <a:latin typeface="THELuxGoR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267938B-EACB-6B04-7B0B-B45E1190DDA2}"/>
              </a:ext>
            </a:extLst>
          </p:cNvPr>
          <p:cNvSpPr/>
          <p:nvPr/>
        </p:nvSpPr>
        <p:spPr>
          <a:xfrm>
            <a:off x="12027144" y="4552244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7" name="TextBox 15">
            <a:extLst>
              <a:ext uri="{FF2B5EF4-FFF2-40B4-BE49-F238E27FC236}">
                <a16:creationId xmlns:a16="http://schemas.microsoft.com/office/drawing/2014/main" id="{42D50160-0E56-2180-0E7B-183A9507963C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07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61364" y="3020525"/>
            <a:ext cx="6387636" cy="50947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267938B-EACB-6B04-7B0B-B45E1190DDA2}"/>
              </a:ext>
            </a:extLst>
          </p:cNvPr>
          <p:cNvSpPr/>
          <p:nvPr/>
        </p:nvSpPr>
        <p:spPr>
          <a:xfrm>
            <a:off x="4443222" y="2827635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18074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7F400-9B4A-729E-DA88-EFA8C3630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4F47FCA-4D2E-4046-87E4-FC6C99D75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70959D-9F27-0923-A5C0-74DD39502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19100"/>
            <a:ext cx="139700" cy="104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8CBEA68-934F-B54D-7F87-BC2F8651F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CB67FA14-69BE-F8B0-CDB6-4A6512EBCB1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17">
            <a:extLst>
              <a:ext uri="{FF2B5EF4-FFF2-40B4-BE49-F238E27FC236}">
                <a16:creationId xmlns:a16="http://schemas.microsoft.com/office/drawing/2014/main" id="{92317D70-791B-0162-78CC-D702F91564B5}"/>
              </a:ext>
            </a:extLst>
          </p:cNvPr>
          <p:cNvSpPr txBox="1"/>
          <p:nvPr/>
        </p:nvSpPr>
        <p:spPr>
          <a:xfrm>
            <a:off x="685800" y="298450"/>
            <a:ext cx="57277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 spc="-100" dirty="0" err="1">
                <a:solidFill>
                  <a:srgbClr val="000000"/>
                </a:solidFill>
                <a:latin typeface="Geologica Roman SemiBold"/>
              </a:rPr>
              <a:t>regCourseRegister</a:t>
            </a:r>
            <a:endParaRPr lang="en-US" sz="4600" b="0" i="0" u="none" strike="noStrike" spc="-100" dirty="0">
              <a:solidFill>
                <a:srgbClr val="000000"/>
              </a:solidFill>
              <a:latin typeface="Geologica Roman SemiBold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6DA55EAB-1B4F-F089-0867-EA065C29D67B}"/>
              </a:ext>
            </a:extLst>
          </p:cNvPr>
          <p:cNvSpPr txBox="1"/>
          <p:nvPr/>
        </p:nvSpPr>
        <p:spPr>
          <a:xfrm>
            <a:off x="6413500" y="430219"/>
            <a:ext cx="11874499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595959"/>
                </a:solidFill>
                <a:ea typeface="THELuxGoM"/>
              </a:rPr>
              <a:t>강좌 등록 페이지</a:t>
            </a:r>
            <a:endParaRPr lang="ko-KR" sz="2400" b="0" i="0" u="none" strike="noStrike" spc="-100" dirty="0">
              <a:solidFill>
                <a:srgbClr val="595959"/>
              </a:solidFill>
              <a:ea typeface="THELuxGoM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FF35ACE-7733-A3E9-3A51-5648B3545852}"/>
              </a:ext>
            </a:extLst>
          </p:cNvPr>
          <p:cNvGrpSpPr/>
          <p:nvPr/>
        </p:nvGrpSpPr>
        <p:grpSpPr>
          <a:xfrm>
            <a:off x="10149874" y="6759257"/>
            <a:ext cx="4836190" cy="469900"/>
            <a:chOff x="10615422" y="2133480"/>
            <a:chExt cx="4836190" cy="469900"/>
          </a:xfrm>
        </p:grpSpPr>
        <p:sp>
          <p:nvSpPr>
            <p:cNvPr id="68" name="TextBox 14">
              <a:extLst>
                <a:ext uri="{FF2B5EF4-FFF2-40B4-BE49-F238E27FC236}">
                  <a16:creationId xmlns:a16="http://schemas.microsoft.com/office/drawing/2014/main" id="{042BDD0A-CAF2-20AD-32E9-DDF1A614C4E0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98770"/>
                </a:lnSpc>
              </a:pP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커리큘럼</a:t>
              </a:r>
              <a:r>
                <a:rPr lang="en-US" altLang="ko-KR" sz="2600" spc="-100" dirty="0">
                  <a:solidFill>
                    <a:srgbClr val="000000"/>
                  </a:solidFill>
                  <a:ea typeface="THELuxGoB"/>
                </a:rPr>
                <a:t>, </a:t>
              </a: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가격</a:t>
              </a:r>
              <a:r>
                <a:rPr lang="en-US" altLang="ko-KR" sz="2600" spc="-100" dirty="0">
                  <a:solidFill>
                    <a:srgbClr val="000000"/>
                  </a:solidFill>
                  <a:ea typeface="THELuxGoB"/>
                </a:rPr>
                <a:t>, </a:t>
              </a:r>
              <a:r>
                <a:rPr lang="ko-KR" altLang="en-US" sz="2600" spc="-100" dirty="0" err="1">
                  <a:solidFill>
                    <a:srgbClr val="000000"/>
                  </a:solidFill>
                  <a:ea typeface="THELuxGoB"/>
                </a:rPr>
                <a:t>썸네일</a:t>
              </a: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 설정</a:t>
              </a: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4DE5C0E2-9C1D-FBC8-0267-8034DD679FA7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2D6320A-7957-690D-4380-338BF1028C85}"/>
              </a:ext>
            </a:extLst>
          </p:cNvPr>
          <p:cNvGrpSpPr/>
          <p:nvPr/>
        </p:nvGrpSpPr>
        <p:grpSpPr>
          <a:xfrm>
            <a:off x="10149874" y="4244053"/>
            <a:ext cx="7177278" cy="1130997"/>
            <a:chOff x="10615422" y="2133480"/>
            <a:chExt cx="7177278" cy="1130997"/>
          </a:xfrm>
        </p:grpSpPr>
        <p:sp>
          <p:nvSpPr>
            <p:cNvPr id="72" name="TextBox 14">
              <a:extLst>
                <a:ext uri="{FF2B5EF4-FFF2-40B4-BE49-F238E27FC236}">
                  <a16:creationId xmlns:a16="http://schemas.microsoft.com/office/drawing/2014/main" id="{CC85F143-DF35-88CF-2727-7948EE2FD418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spc="-100" dirty="0">
                  <a:solidFill>
                    <a:srgbClr val="000000"/>
                  </a:solidFill>
                  <a:ea typeface="THELuxGoB"/>
                </a:rPr>
                <a:t>카테고리 설정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73" name="TextBox 15">
              <a:extLst>
                <a:ext uri="{FF2B5EF4-FFF2-40B4-BE49-F238E27FC236}">
                  <a16:creationId xmlns:a16="http://schemas.microsoft.com/office/drawing/2014/main" id="{C204CF41-0F2F-ADA0-E1B8-061A202C9A07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spc="-100" dirty="0">
                  <a:solidFill>
                    <a:srgbClr val="000000"/>
                  </a:solidFill>
                  <a:latin typeface="THELuxGoR"/>
                  <a:ea typeface="THELuxGoR"/>
                </a:rPr>
                <a:t>강좌 카테고리 설정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C45192C-5F6C-3FAD-4F3A-E82EDD8A7297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C043725-E3E6-FFA9-5873-8CEE20A5097A}"/>
              </a:ext>
            </a:extLst>
          </p:cNvPr>
          <p:cNvGrpSpPr/>
          <p:nvPr/>
        </p:nvGrpSpPr>
        <p:grpSpPr>
          <a:xfrm>
            <a:off x="10149874" y="3046894"/>
            <a:ext cx="7177278" cy="1130997"/>
            <a:chOff x="10615422" y="2133480"/>
            <a:chExt cx="7177278" cy="1130997"/>
          </a:xfrm>
        </p:grpSpPr>
        <p:sp>
          <p:nvSpPr>
            <p:cNvPr id="76" name="TextBox 14">
              <a:extLst>
                <a:ext uri="{FF2B5EF4-FFF2-40B4-BE49-F238E27FC236}">
                  <a16:creationId xmlns:a16="http://schemas.microsoft.com/office/drawing/2014/main" id="{1E1091B5-891E-733B-EDF2-66FD70898C6B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제목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77" name="TextBox 15">
              <a:extLst>
                <a:ext uri="{FF2B5EF4-FFF2-40B4-BE49-F238E27FC236}">
                  <a16:creationId xmlns:a16="http://schemas.microsoft.com/office/drawing/2014/main" id="{B30EF268-830E-13AA-0DF7-4045C929F367}"/>
                </a:ext>
              </a:extLst>
            </p:cNvPr>
            <p:cNvSpPr txBox="1"/>
            <p:nvPr/>
          </p:nvSpPr>
          <p:spPr>
            <a:xfrm>
              <a:off x="11197112" y="2515177"/>
              <a:ext cx="6595588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5289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강좌 제목 설정</a:t>
              </a:r>
              <a:endParaRPr lang="en-US" sz="1900" b="0" i="0" u="none" strike="noStrike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21D69F06-491D-FC5D-6B03-C8D9C30B7DA6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AA44722-B5BF-24DE-9267-453E94379561}"/>
              </a:ext>
            </a:extLst>
          </p:cNvPr>
          <p:cNvGrpSpPr/>
          <p:nvPr/>
        </p:nvGrpSpPr>
        <p:grpSpPr>
          <a:xfrm>
            <a:off x="10149874" y="5441212"/>
            <a:ext cx="7177278" cy="1101256"/>
            <a:chOff x="10615422" y="2133480"/>
            <a:chExt cx="7177278" cy="1101256"/>
          </a:xfrm>
        </p:grpSpPr>
        <p:sp>
          <p:nvSpPr>
            <p:cNvPr id="80" name="TextBox 14">
              <a:extLst>
                <a:ext uri="{FF2B5EF4-FFF2-40B4-BE49-F238E27FC236}">
                  <a16:creationId xmlns:a16="http://schemas.microsoft.com/office/drawing/2014/main" id="{89BCE696-F0AB-4BC8-91DB-18F9986D3503}"/>
                </a:ext>
              </a:extLst>
            </p:cNvPr>
            <p:cNvSpPr txBox="1"/>
            <p:nvPr/>
          </p:nvSpPr>
          <p:spPr>
            <a:xfrm>
              <a:off x="11197112" y="2133480"/>
              <a:ext cx="42545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8770"/>
                </a:lnSpc>
              </a:pPr>
              <a:r>
                <a:rPr lang="ko-KR" altLang="en-US" sz="2600" b="0" i="0" u="none" strike="noStrike" spc="-100" dirty="0">
                  <a:solidFill>
                    <a:srgbClr val="000000"/>
                  </a:solidFill>
                  <a:ea typeface="THELuxGoB"/>
                </a:rPr>
                <a:t>강의 소개</a:t>
              </a:r>
              <a:endParaRPr lang="ko-KR" sz="2600" b="0" i="0" u="none" strike="noStrike" spc="-100" dirty="0">
                <a:solidFill>
                  <a:srgbClr val="000000"/>
                </a:solidFill>
                <a:ea typeface="THELuxGoB"/>
              </a:endParaRPr>
            </a:p>
          </p:txBody>
        </p:sp>
        <p:sp>
          <p:nvSpPr>
            <p:cNvPr id="81" name="TextBox 15">
              <a:extLst>
                <a:ext uri="{FF2B5EF4-FFF2-40B4-BE49-F238E27FC236}">
                  <a16:creationId xmlns:a16="http://schemas.microsoft.com/office/drawing/2014/main" id="{B8937494-5B89-CB25-C7DC-C5C12323CCE5}"/>
                </a:ext>
              </a:extLst>
            </p:cNvPr>
            <p:cNvSpPr txBox="1"/>
            <p:nvPr/>
          </p:nvSpPr>
          <p:spPr>
            <a:xfrm>
              <a:off x="11197112" y="2651027"/>
              <a:ext cx="6595588" cy="58370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50000"/>
                </a:lnSpc>
                <a:spcBef>
                  <a:spcPts val="5"/>
                </a:spcBef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ea typeface="THELuxGoR"/>
                </a:rPr>
                <a:t>강의 내용 업로드</a:t>
              </a:r>
              <a:endParaRPr lang="en-US" altLang="ko-KR" sz="1900" spc="-100" dirty="0">
                <a:solidFill>
                  <a:srgbClr val="000000"/>
                </a:solidFill>
                <a:latin typeface="THELuxGoR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648F8DDD-9175-E907-E876-2C8326A8EBA5}"/>
                </a:ext>
              </a:extLst>
            </p:cNvPr>
            <p:cNvSpPr/>
            <p:nvPr/>
          </p:nvSpPr>
          <p:spPr>
            <a:xfrm>
              <a:off x="10615422" y="2158091"/>
              <a:ext cx="433578" cy="433578"/>
            </a:xfrm>
            <a:prstGeom prst="ellipse">
              <a:avLst/>
            </a:prstGeom>
            <a:solidFill>
              <a:srgbClr val="3ACCA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87" name="TextBox 15">
            <a:extLst>
              <a:ext uri="{FF2B5EF4-FFF2-40B4-BE49-F238E27FC236}">
                <a16:creationId xmlns:a16="http://schemas.microsoft.com/office/drawing/2014/main" id="{03C2998D-CA2C-FC71-1772-A73BB7F89C3E}"/>
              </a:ext>
            </a:extLst>
          </p:cNvPr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FFFFFF"/>
                </a:solidFill>
                <a:latin typeface="THELuxGoB"/>
              </a:rPr>
              <a:t>08</a:t>
            </a:r>
            <a:endParaRPr lang="en-US" sz="2100" b="0" i="0" u="none" strike="noStrike" spc="-100" dirty="0">
              <a:solidFill>
                <a:srgbClr val="FFFFFF"/>
              </a:solidFill>
              <a:latin typeface="THELuxGoB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r="2116" b="6306"/>
          <a:stretch/>
        </p:blipFill>
        <p:spPr>
          <a:xfrm>
            <a:off x="1852159" y="1737162"/>
            <a:ext cx="7068858" cy="8032451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3081798" y="3015420"/>
            <a:ext cx="3090402" cy="5278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직사각형 31"/>
          <p:cNvSpPr/>
          <p:nvPr/>
        </p:nvSpPr>
        <p:spPr>
          <a:xfrm>
            <a:off x="3081016" y="3543301"/>
            <a:ext cx="3091184" cy="8381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직사각형 32"/>
          <p:cNvSpPr/>
          <p:nvPr/>
        </p:nvSpPr>
        <p:spPr>
          <a:xfrm>
            <a:off x="3081016" y="4381500"/>
            <a:ext cx="4615184" cy="165120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직사각형 33"/>
          <p:cNvSpPr/>
          <p:nvPr/>
        </p:nvSpPr>
        <p:spPr>
          <a:xfrm>
            <a:off x="3084141" y="6020997"/>
            <a:ext cx="4612059" cy="29325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직사각형 9"/>
          <p:cNvSpPr/>
          <p:nvPr/>
        </p:nvSpPr>
        <p:spPr>
          <a:xfrm>
            <a:off x="3886200" y="4762500"/>
            <a:ext cx="1371600" cy="30499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DF7BFB8-2A92-FB80-BE66-256F970A921F}"/>
              </a:ext>
            </a:extLst>
          </p:cNvPr>
          <p:cNvSpPr/>
          <p:nvPr/>
        </p:nvSpPr>
        <p:spPr>
          <a:xfrm>
            <a:off x="2574164" y="3015420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EFEE360-13DB-763C-684B-17A4ADEDC8E1}"/>
              </a:ext>
            </a:extLst>
          </p:cNvPr>
          <p:cNvSpPr/>
          <p:nvPr/>
        </p:nvSpPr>
        <p:spPr>
          <a:xfrm>
            <a:off x="2594715" y="3628632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9662416-0B5E-35D4-3724-ED3DB500094A}"/>
              </a:ext>
            </a:extLst>
          </p:cNvPr>
          <p:cNvSpPr/>
          <p:nvPr/>
        </p:nvSpPr>
        <p:spPr>
          <a:xfrm>
            <a:off x="2594715" y="4379267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D63D0D8-3CEF-6F6D-D4A2-1DF809A2D569}"/>
              </a:ext>
            </a:extLst>
          </p:cNvPr>
          <p:cNvSpPr/>
          <p:nvPr/>
        </p:nvSpPr>
        <p:spPr>
          <a:xfrm>
            <a:off x="2647438" y="6005936"/>
            <a:ext cx="433578" cy="433578"/>
          </a:xfrm>
          <a:prstGeom prst="ellipse">
            <a:avLst/>
          </a:prstGeom>
          <a:solidFill>
            <a:srgbClr val="3ACCA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98345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1622</Words>
  <Application>Microsoft Office PowerPoint</Application>
  <PresentationFormat>사용자 지정</PresentationFormat>
  <Paragraphs>577</Paragraphs>
  <Slides>36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Geologica Roman SemiBold</vt:lpstr>
      <vt:lpstr>THELuxGoM</vt:lpstr>
      <vt:lpstr>Arial</vt:lpstr>
      <vt:lpstr>맑은 고딕</vt:lpstr>
      <vt:lpstr>THELuxGoR</vt:lpstr>
      <vt:lpstr>Calibri</vt:lpstr>
      <vt:lpstr>THELuxGoB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sookyungPark</dc:creator>
  <cp:lastModifiedBy>Auto Kim</cp:lastModifiedBy>
  <cp:revision>58</cp:revision>
  <dcterms:created xsi:type="dcterms:W3CDTF">2006-08-16T00:00:00Z</dcterms:created>
  <dcterms:modified xsi:type="dcterms:W3CDTF">2025-05-30T00:43:15Z</dcterms:modified>
</cp:coreProperties>
</file>